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27/11/2022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27/11/2022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177" y="2169886"/>
            <a:ext cx="10972799" cy="2387600"/>
          </a:xfrm>
        </p:spPr>
        <p:txBody>
          <a:bodyPr/>
          <a:lstStyle/>
          <a:p>
            <a:r>
              <a:rPr lang="en-GB" dirty="0"/>
              <a:t>BRITISH AIRWAYS </a:t>
            </a:r>
            <a:br>
              <a:rPr lang="en-GB" dirty="0"/>
            </a:br>
            <a:r>
              <a:rPr lang="en-GB" dirty="0"/>
              <a:t>PREDICT CUSTOMER BEHAVIOUR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Tam Nguyen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November 27, 2022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102469"/>
            <a:ext cx="6868891" cy="5432043"/>
          </a:xfrm>
        </p:spPr>
        <p:txBody>
          <a:bodyPr/>
          <a:lstStyle/>
          <a:p>
            <a:r>
              <a:rPr lang="en-US" dirty="0"/>
              <a:t>I applied the </a:t>
            </a:r>
            <a:r>
              <a:rPr lang="en-US" dirty="0" err="1"/>
              <a:t>RandomForest</a:t>
            </a:r>
            <a:r>
              <a:rPr lang="en-US" dirty="0"/>
              <a:t> Algorithm for the provided dataset and get the following result: </a:t>
            </a:r>
          </a:p>
          <a:p>
            <a:r>
              <a:rPr lang="en-US" dirty="0"/>
              <a:t>5 factors below highly affects the customer buying </a:t>
            </a:r>
            <a:r>
              <a:rPr lang="en-US" dirty="0" err="1"/>
              <a:t>behaviour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Route</a:t>
            </a:r>
          </a:p>
          <a:p>
            <a:pPr marL="342900" indent="-342900">
              <a:buAutoNum type="arabicPeriod"/>
            </a:pPr>
            <a:r>
              <a:rPr lang="en-US" dirty="0"/>
              <a:t>Booking origin</a:t>
            </a:r>
          </a:p>
          <a:p>
            <a:pPr marL="342900" indent="-342900">
              <a:buAutoNum type="arabicPeriod"/>
            </a:pPr>
            <a:r>
              <a:rPr lang="en-US" dirty="0"/>
              <a:t>Flight duration</a:t>
            </a:r>
          </a:p>
          <a:p>
            <a:pPr marL="342900" indent="-342900">
              <a:buAutoNum type="arabicPeriod"/>
            </a:pPr>
            <a:r>
              <a:rPr lang="en-US" dirty="0"/>
              <a:t>Length of stay</a:t>
            </a:r>
          </a:p>
          <a:p>
            <a:pPr marL="342900" indent="-342900">
              <a:buAutoNum type="arabicPeriod"/>
            </a:pPr>
            <a:r>
              <a:rPr lang="en-US" dirty="0"/>
              <a:t>Extra baggage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I also got the Accuracy of 83.26,</a:t>
            </a:r>
          </a:p>
          <a:p>
            <a:r>
              <a:rPr lang="en-GB" dirty="0"/>
              <a:t>AUC Score of 0.5554167016137819</a:t>
            </a:r>
          </a:p>
          <a:p>
            <a:endParaRPr lang="en-GB" dirty="0"/>
          </a:p>
          <a:p>
            <a:r>
              <a:rPr lang="en-GB" dirty="0"/>
              <a:t>Should improve more on both Accuracy and AUC Score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961DC-117A-452E-8628-C437C19C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37" y="1956770"/>
            <a:ext cx="6868891" cy="38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70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  PREDICT CUSTOMER BEHAVIOUR </vt:lpstr>
      <vt:lpstr>RESULT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Tam Nguyen</cp:lastModifiedBy>
  <cp:revision>5</cp:revision>
  <cp:lastPrinted>2022-06-09T07:44:13Z</cp:lastPrinted>
  <dcterms:created xsi:type="dcterms:W3CDTF">2022-02-22T07:39:05Z</dcterms:created>
  <dcterms:modified xsi:type="dcterms:W3CDTF">2022-11-28T00:03:51Z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