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BC14-8D15-4D80-8810-7E5A9206C49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CC55-2B7A-4E26-980F-7DF58A7BB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 Δ = </a:t>
            </a: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 - 4*a*c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elev\AppData\Local\Microsoft\Windows\INetCache\IE\DOOL1VT0\20060604-the_end[1].jpg">
            <a:hlinkClick r:id="" action="ppaction://hlinkshowjump?jump=endshow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38475" y="2710656"/>
            <a:ext cx="3067050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jftumjftgujcgj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♥"/>
            </a:pPr>
            <a:r>
              <a:rPr lang="en-US" dirty="0" err="1" smtClean="0"/>
              <a:t>Tej</a:t>
            </a:r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♥"/>
            </a:pPr>
            <a:r>
              <a:rPr lang="en-US" dirty="0" err="1" smtClean="0"/>
              <a:t>Sajt</a:t>
            </a:r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♥"/>
            </a:pPr>
            <a:r>
              <a:rPr lang="en-US" dirty="0" err="1" smtClean="0"/>
              <a:t>Salata</a:t>
            </a:r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♥"/>
            </a:pPr>
            <a:r>
              <a:rPr lang="en-US" dirty="0" err="1" smtClean="0"/>
              <a:t>Paradicsom</a:t>
            </a:r>
            <a:r>
              <a:rPr lang="en-US" dirty="0" smtClean="0"/>
              <a:t>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♥"/>
            </a:pPr>
            <a:r>
              <a:rPr lang="en-US" dirty="0" err="1" smtClean="0"/>
              <a:t>Kenyer</a:t>
            </a:r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♥"/>
            </a:pPr>
            <a:r>
              <a:rPr lang="en-US" dirty="0" err="1" smtClean="0"/>
              <a:t>Barack</a:t>
            </a:r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♥"/>
            </a:pPr>
            <a:r>
              <a:rPr lang="en-US" dirty="0" err="1" smtClean="0"/>
              <a:t>Uborka</a:t>
            </a:r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           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skac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819400"/>
            <a:ext cx="4495800" cy="3600450"/>
          </a:xfrm>
          <a:prstGeom prst="rect">
            <a:avLst/>
          </a:prstGeom>
        </p:spPr>
      </p:pic>
      <p:pic>
        <p:nvPicPr>
          <p:cNvPr id="4" name="Content Placeholder 3" descr="dalmata-1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1000" y="381000"/>
            <a:ext cx="3322109" cy="3048000"/>
          </a:xfrm>
        </p:spPr>
      </p:pic>
      <p:pic>
        <p:nvPicPr>
          <p:cNvPr id="2050" name="Picture 2" descr="C:\Users\elev\AppData\Local\Microsoft\Windows\INetCache\IE\ADDSAFWN\butterfly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2209800"/>
            <a:ext cx="2885690" cy="20574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5201920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 Black" pitchFamily="18" charset="0"/>
              </a:rPr>
              <a:t/>
            </a:r>
            <a:br>
              <a:rPr lang="en-US" dirty="0" smtClean="0">
                <a:latin typeface="Bodoni MT Black" pitchFamily="18" charset="0"/>
              </a:rPr>
            </a:br>
            <a:r>
              <a:rPr lang="en-US" dirty="0" smtClean="0">
                <a:latin typeface="Bodoni MT Black" pitchFamily="18" charset="0"/>
              </a:rPr>
              <a:t/>
            </a:r>
            <a:br>
              <a:rPr lang="en-US" dirty="0" smtClean="0">
                <a:latin typeface="Bodoni MT Black" pitchFamily="18" charset="0"/>
              </a:rPr>
            </a:br>
            <a:r>
              <a:rPr lang="en-US" dirty="0" err="1" smtClean="0">
                <a:latin typeface="Bodoni MT Black" pitchFamily="18" charset="0"/>
              </a:rPr>
              <a:t>Kutya</a:t>
            </a:r>
            <a:r>
              <a:rPr lang="en-US" dirty="0" smtClean="0">
                <a:latin typeface="Bodoni MT Black" pitchFamily="18" charset="0"/>
              </a:rPr>
              <a:t/>
            </a:r>
            <a:br>
              <a:rPr lang="en-US" dirty="0" smtClean="0">
                <a:latin typeface="Bodoni MT Black" pitchFamily="18" charset="0"/>
              </a:rPr>
            </a:br>
            <a:r>
              <a:rPr lang="en-US" dirty="0" smtClean="0">
                <a:latin typeface="Bodoni MT Black" pitchFamily="18" charset="0"/>
              </a:rPr>
              <a:t/>
            </a:r>
            <a:br>
              <a:rPr lang="en-US" dirty="0" smtClean="0">
                <a:latin typeface="Bodoni MT Black" pitchFamily="18" charset="0"/>
              </a:rPr>
            </a:br>
            <a:endParaRPr lang="en-US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sz="2000" b="1" dirty="0" err="1" smtClean="0"/>
              <a:t>csontot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eszik</a:t>
            </a:r>
            <a:endParaRPr lang="en-US" sz="2000" b="1" dirty="0" smtClean="0"/>
          </a:p>
          <a:p>
            <a:r>
              <a:rPr lang="en-US" sz="1400" dirty="0" err="1" smtClean="0"/>
              <a:t>Haziallat</a:t>
            </a:r>
            <a:endParaRPr lang="en-US" sz="1400" dirty="0" smtClean="0"/>
          </a:p>
          <a:p>
            <a:r>
              <a:rPr lang="en-US" sz="1400" dirty="0" err="1" smtClean="0"/>
              <a:t>Emlos</a:t>
            </a:r>
            <a:endParaRPr lang="en-US" sz="1400" dirty="0" smtClean="0"/>
          </a:p>
          <a:p>
            <a:endParaRPr lang="en-US" sz="20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0" y="1676400"/>
            <a:ext cx="32004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zold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fizika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hu-HU" dirty="0" smtClean="0">
                <a:hlinkClick r:id="rId2" action="ppaction://hlinksldjump"/>
              </a:rPr>
              <a:t>A </a:t>
            </a:r>
            <a:r>
              <a:rPr lang="hu-HU" dirty="0" smtClean="0">
                <a:hlinkClick r:id="rId2" action="ppaction://hlinksldjump"/>
              </a:rPr>
              <a:t>gőzmozdony működéséhez sok vízre </a:t>
            </a:r>
            <a:r>
              <a:rPr lang="hu-HU" dirty="0" smtClean="0">
                <a:hlinkClick r:id="rId2" action="ppaction://hlinksldjump"/>
              </a:rPr>
              <a:t>H</a:t>
            </a:r>
            <a:r>
              <a:rPr lang="hu-HU" baseline="-25000" dirty="0" smtClean="0">
                <a:hlinkClick r:id="rId2" action="ppaction://hlinksldjump"/>
              </a:rPr>
              <a:t>2</a:t>
            </a:r>
            <a:r>
              <a:rPr lang="hu-HU" dirty="0" smtClean="0">
                <a:hlinkClick r:id="rId2" action="ppaction://hlinksldjump"/>
              </a:rPr>
              <a:t>O</a:t>
            </a:r>
            <a:r>
              <a:rPr lang="en-US" dirty="0" smtClean="0">
                <a:hlinkClick r:id="rId2" action="ppaction://hlinksldjump"/>
              </a:rPr>
              <a:t> </a:t>
            </a:r>
            <a:r>
              <a:rPr lang="en-US" dirty="0" err="1" smtClean="0">
                <a:hlinkClick r:id="rId2" action="ppaction://hlinksldjump"/>
              </a:rPr>
              <a:t>ra</a:t>
            </a:r>
            <a:r>
              <a:rPr lang="en-US" dirty="0" smtClean="0">
                <a:hlinkClick r:id="rId2" action="ppaction://hlinksldjump"/>
              </a:rPr>
              <a:t> </a:t>
            </a:r>
            <a:r>
              <a:rPr lang="hu-HU" dirty="0" smtClean="0">
                <a:hlinkClick r:id="rId2" action="ppaction://hlinksldjump"/>
              </a:rPr>
              <a:t> </a:t>
            </a:r>
            <a:r>
              <a:rPr lang="hu-HU" dirty="0" smtClean="0">
                <a:hlinkClick r:id="rId2" action="ppaction://hlinksldjump"/>
              </a:rPr>
              <a:t>van szükség</a:t>
            </a:r>
            <a:endParaRPr lang="en-US" dirty="0">
              <a:hlinkClick r:id="rId2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38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 Δ = b2 - 4*a*c</vt:lpstr>
      <vt:lpstr>Slide 2</vt:lpstr>
      <vt:lpstr>Slide 3</vt:lpstr>
      <vt:lpstr>Slide 4</vt:lpstr>
      <vt:lpstr>  Kutya  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 = b2 - 4*a*c</dc:title>
  <dc:creator>elev</dc:creator>
  <cp:lastModifiedBy>elev</cp:lastModifiedBy>
  <cp:revision>7</cp:revision>
  <dcterms:created xsi:type="dcterms:W3CDTF">2019-09-25T07:24:14Z</dcterms:created>
  <dcterms:modified xsi:type="dcterms:W3CDTF">2019-10-02T07:45:52Z</dcterms:modified>
</cp:coreProperties>
</file>