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59" r:id="rId4"/>
    <p:sldId id="258" r:id="rId5"/>
    <p:sldId id="278" r:id="rId6"/>
    <p:sldId id="282" r:id="rId7"/>
    <p:sldId id="283" r:id="rId8"/>
    <p:sldId id="279" r:id="rId9"/>
    <p:sldId id="280" r:id="rId10"/>
    <p:sldId id="281" r:id="rId11"/>
  </p:sldIdLst>
  <p:sldSz cx="13004800" cy="9753600"/>
  <p:notesSz cx="6858000" cy="9144000"/>
  <p:defaultTextStyle>
    <a:defPPr>
      <a:defRPr lang="th-TH"/>
    </a:defPPr>
    <a:lvl1pPr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342900" indent="1143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685800" indent="2286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1028700" indent="3429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1371600" indent="4572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893F"/>
    <a:srgbClr val="F9FFF8"/>
    <a:srgbClr val="A6411D"/>
    <a:srgbClr val="FF5117"/>
    <a:srgbClr val="F6FFF2"/>
    <a:srgbClr val="F4E965"/>
    <a:srgbClr val="FF4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09" autoAdjust="0"/>
  </p:normalViewPr>
  <p:slideViewPr>
    <p:cSldViewPr>
      <p:cViewPr varScale="1">
        <p:scale>
          <a:sx n="48" d="100"/>
          <a:sy n="48" d="100"/>
        </p:scale>
        <p:origin x="1434" y="5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19A3A3-33B9-6547-B45C-B0640F83094A}" type="doc">
      <dgm:prSet loTypeId="urn:microsoft.com/office/officeart/2005/8/layout/list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CE1677-0726-A34E-A21C-926A6B0BDF21}">
      <dgm:prSet phldrT="[Text]"/>
      <dgm:spPr/>
      <dgm:t>
        <a:bodyPr/>
        <a:lstStyle/>
        <a:p>
          <a:r>
            <a:rPr lang="en-US" dirty="0"/>
            <a:t>Game</a:t>
          </a:r>
        </a:p>
      </dgm:t>
    </dgm:pt>
    <dgm:pt modelId="{7B1EDEFE-C0E9-7945-9585-E4DF670A934B}" type="parTrans" cxnId="{F2AB28CD-A6DF-EA42-9114-25C7E6E415C2}">
      <dgm:prSet/>
      <dgm:spPr/>
      <dgm:t>
        <a:bodyPr/>
        <a:lstStyle/>
        <a:p>
          <a:endParaRPr lang="en-US"/>
        </a:p>
      </dgm:t>
    </dgm:pt>
    <dgm:pt modelId="{AAD00AFC-0D5D-B54C-BF14-DFB8F2AB12E0}" type="sibTrans" cxnId="{F2AB28CD-A6DF-EA42-9114-25C7E6E415C2}">
      <dgm:prSet/>
      <dgm:spPr/>
      <dgm:t>
        <a:bodyPr/>
        <a:lstStyle/>
        <a:p>
          <a:endParaRPr lang="en-US"/>
        </a:p>
      </dgm:t>
    </dgm:pt>
    <dgm:pt modelId="{BD833F6A-DA0A-B947-BB46-EB6BA0827A32}">
      <dgm:prSet phldrT="[Text]"/>
      <dgm:spPr/>
      <dgm:t>
        <a:bodyPr/>
        <a:lstStyle/>
        <a:p>
          <a:r>
            <a:rPr lang="en-US" dirty="0"/>
            <a:t>AGE Diagram</a:t>
          </a:r>
        </a:p>
      </dgm:t>
    </dgm:pt>
    <dgm:pt modelId="{5DA26995-543D-A741-9D53-C49385989298}" type="parTrans" cxnId="{843483D6-8C42-674D-B707-655C453C64D7}">
      <dgm:prSet/>
      <dgm:spPr/>
      <dgm:t>
        <a:bodyPr/>
        <a:lstStyle/>
        <a:p>
          <a:endParaRPr lang="en-US"/>
        </a:p>
      </dgm:t>
    </dgm:pt>
    <dgm:pt modelId="{817F69A9-2E9D-E345-9162-EA1F3B9B3BF4}" type="sibTrans" cxnId="{843483D6-8C42-674D-B707-655C453C64D7}">
      <dgm:prSet/>
      <dgm:spPr/>
      <dgm:t>
        <a:bodyPr/>
        <a:lstStyle/>
        <a:p>
          <a:endParaRPr lang="en-US"/>
        </a:p>
      </dgm:t>
    </dgm:pt>
    <dgm:pt modelId="{285FA78B-5094-DE41-8F93-4E00D9E8C7DC}">
      <dgm:prSet phldrT="[Text]"/>
      <dgm:spPr/>
      <dgm:t>
        <a:bodyPr/>
        <a:lstStyle/>
        <a:p>
          <a:r>
            <a:rPr lang="en-US" dirty="0"/>
            <a:t>Story</a:t>
          </a:r>
        </a:p>
      </dgm:t>
    </dgm:pt>
    <dgm:pt modelId="{9DB90A78-D7E7-7A46-A264-C518CD29CAFE}" type="sibTrans" cxnId="{1D24064B-1FE1-124F-B86C-88E17446741B}">
      <dgm:prSet/>
      <dgm:spPr/>
      <dgm:t>
        <a:bodyPr/>
        <a:lstStyle/>
        <a:p>
          <a:endParaRPr lang="en-US"/>
        </a:p>
      </dgm:t>
    </dgm:pt>
    <dgm:pt modelId="{9E1F5445-BD70-CC43-BCD1-D76B63CE0D65}" type="parTrans" cxnId="{1D24064B-1FE1-124F-B86C-88E17446741B}">
      <dgm:prSet/>
      <dgm:spPr/>
      <dgm:t>
        <a:bodyPr/>
        <a:lstStyle/>
        <a:p>
          <a:endParaRPr lang="en-US"/>
        </a:p>
      </dgm:t>
    </dgm:pt>
    <dgm:pt modelId="{D93D92CF-5199-4879-B2A0-53E20153EDA7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73F63A19-1A80-4F70-8328-EB34123A6D2C}" type="parTrans" cxnId="{E331E87B-5139-4CE1-8584-8F2CA136C1D4}">
      <dgm:prSet/>
      <dgm:spPr/>
      <dgm:t>
        <a:bodyPr/>
        <a:lstStyle/>
        <a:p>
          <a:endParaRPr lang="th-TH"/>
        </a:p>
      </dgm:t>
    </dgm:pt>
    <dgm:pt modelId="{A866753F-D333-4092-BBA6-17D6825C3F04}" type="sibTrans" cxnId="{E331E87B-5139-4CE1-8584-8F2CA136C1D4}">
      <dgm:prSet/>
      <dgm:spPr/>
      <dgm:t>
        <a:bodyPr/>
        <a:lstStyle/>
        <a:p>
          <a:endParaRPr lang="th-TH"/>
        </a:p>
      </dgm:t>
    </dgm:pt>
    <dgm:pt modelId="{13BFCEB6-B3C6-0B4A-B583-260AFBCEE76C}" type="pres">
      <dgm:prSet presAssocID="{9419A3A3-33B9-6547-B45C-B0640F83094A}" presName="linear" presStyleCnt="0">
        <dgm:presLayoutVars>
          <dgm:dir/>
          <dgm:animLvl val="lvl"/>
          <dgm:resizeHandles val="exact"/>
        </dgm:presLayoutVars>
      </dgm:prSet>
      <dgm:spPr/>
    </dgm:pt>
    <dgm:pt modelId="{1683D29C-7E2D-7D49-ACAB-CE6DCC3950B6}" type="pres">
      <dgm:prSet presAssocID="{7ACE1677-0726-A34E-A21C-926A6B0BDF21}" presName="parentLin" presStyleCnt="0"/>
      <dgm:spPr/>
    </dgm:pt>
    <dgm:pt modelId="{6AF72A35-38A4-A740-8580-5577EE437151}" type="pres">
      <dgm:prSet presAssocID="{7ACE1677-0726-A34E-A21C-926A6B0BDF21}" presName="parentLeftMargin" presStyleLbl="node1" presStyleIdx="0" presStyleCnt="4"/>
      <dgm:spPr/>
    </dgm:pt>
    <dgm:pt modelId="{6CE9E021-69AF-DF4F-9B84-AE395E180EAB}" type="pres">
      <dgm:prSet presAssocID="{7ACE1677-0726-A34E-A21C-926A6B0BDF21}" presName="parentText" presStyleLbl="node1" presStyleIdx="0" presStyleCnt="4" custLinFactNeighborY="-6698">
        <dgm:presLayoutVars>
          <dgm:chMax val="0"/>
          <dgm:bulletEnabled val="1"/>
        </dgm:presLayoutVars>
      </dgm:prSet>
      <dgm:spPr/>
    </dgm:pt>
    <dgm:pt modelId="{8F4EDA2A-3709-BF40-A4B6-1BE8BAC6A3DC}" type="pres">
      <dgm:prSet presAssocID="{7ACE1677-0726-A34E-A21C-926A6B0BDF21}" presName="negativeSpace" presStyleCnt="0"/>
      <dgm:spPr/>
    </dgm:pt>
    <dgm:pt modelId="{0B511445-8699-764F-9FF3-194DD0F99D3F}" type="pres">
      <dgm:prSet presAssocID="{7ACE1677-0726-A34E-A21C-926A6B0BDF21}" presName="childText" presStyleLbl="conFgAcc1" presStyleIdx="0" presStyleCnt="4">
        <dgm:presLayoutVars>
          <dgm:bulletEnabled val="1"/>
        </dgm:presLayoutVars>
      </dgm:prSet>
      <dgm:spPr/>
    </dgm:pt>
    <dgm:pt modelId="{439AB236-9C31-B94C-BBF4-7360CBDEAEED}" type="pres">
      <dgm:prSet presAssocID="{AAD00AFC-0D5D-B54C-BF14-DFB8F2AB12E0}" presName="spaceBetweenRectangles" presStyleCnt="0"/>
      <dgm:spPr/>
    </dgm:pt>
    <dgm:pt modelId="{417E9987-3FF1-5842-85BF-8D38F7CA54AF}" type="pres">
      <dgm:prSet presAssocID="{285FA78B-5094-DE41-8F93-4E00D9E8C7DC}" presName="parentLin" presStyleCnt="0"/>
      <dgm:spPr/>
    </dgm:pt>
    <dgm:pt modelId="{C454D6DE-7E58-AA4E-B019-491FE87E0934}" type="pres">
      <dgm:prSet presAssocID="{285FA78B-5094-DE41-8F93-4E00D9E8C7DC}" presName="parentLeftMargin" presStyleLbl="node1" presStyleIdx="0" presStyleCnt="4"/>
      <dgm:spPr/>
    </dgm:pt>
    <dgm:pt modelId="{158B60DA-0BDF-9F46-B7D4-17977E7017E6}" type="pres">
      <dgm:prSet presAssocID="{285FA78B-5094-DE41-8F93-4E00D9E8C7D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984C8B3-77C6-F74D-AC16-1F813A028C9D}" type="pres">
      <dgm:prSet presAssocID="{285FA78B-5094-DE41-8F93-4E00D9E8C7DC}" presName="negativeSpace" presStyleCnt="0"/>
      <dgm:spPr/>
    </dgm:pt>
    <dgm:pt modelId="{E7AD5DA9-83F2-B345-B53D-50979B1E11E0}" type="pres">
      <dgm:prSet presAssocID="{285FA78B-5094-DE41-8F93-4E00D9E8C7DC}" presName="childText" presStyleLbl="conFgAcc1" presStyleIdx="1" presStyleCnt="4">
        <dgm:presLayoutVars>
          <dgm:bulletEnabled val="1"/>
        </dgm:presLayoutVars>
      </dgm:prSet>
      <dgm:spPr/>
    </dgm:pt>
    <dgm:pt modelId="{BCAED5B4-1E9A-1C49-9B9F-D7A48F064031}" type="pres">
      <dgm:prSet presAssocID="{9DB90A78-D7E7-7A46-A264-C518CD29CAFE}" presName="spaceBetweenRectangles" presStyleCnt="0"/>
      <dgm:spPr/>
    </dgm:pt>
    <dgm:pt modelId="{47AF9AB9-9972-624B-AD06-5ED7548E2079}" type="pres">
      <dgm:prSet presAssocID="{BD833F6A-DA0A-B947-BB46-EB6BA0827A32}" presName="parentLin" presStyleCnt="0"/>
      <dgm:spPr/>
    </dgm:pt>
    <dgm:pt modelId="{38199907-D427-7849-9FEB-5685F23711C3}" type="pres">
      <dgm:prSet presAssocID="{BD833F6A-DA0A-B947-BB46-EB6BA0827A32}" presName="parentLeftMargin" presStyleLbl="node1" presStyleIdx="1" presStyleCnt="4"/>
      <dgm:spPr/>
    </dgm:pt>
    <dgm:pt modelId="{69CF4A4A-D8D6-1342-BC03-AD7E11B30D5C}" type="pres">
      <dgm:prSet presAssocID="{BD833F6A-DA0A-B947-BB46-EB6BA0827A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D365C33-07A5-7040-9E9E-F6D5A92ABD80}" type="pres">
      <dgm:prSet presAssocID="{BD833F6A-DA0A-B947-BB46-EB6BA0827A32}" presName="negativeSpace" presStyleCnt="0"/>
      <dgm:spPr/>
    </dgm:pt>
    <dgm:pt modelId="{BD78918C-88A1-D248-BE96-B85D3FF8250D}" type="pres">
      <dgm:prSet presAssocID="{BD833F6A-DA0A-B947-BB46-EB6BA0827A32}" presName="childText" presStyleLbl="conFgAcc1" presStyleIdx="2" presStyleCnt="4">
        <dgm:presLayoutVars>
          <dgm:bulletEnabled val="1"/>
        </dgm:presLayoutVars>
      </dgm:prSet>
      <dgm:spPr/>
    </dgm:pt>
    <dgm:pt modelId="{DCDFE1A0-8DA9-4D2D-9200-726722B69D70}" type="pres">
      <dgm:prSet presAssocID="{817F69A9-2E9D-E345-9162-EA1F3B9B3BF4}" presName="spaceBetweenRectangles" presStyleCnt="0"/>
      <dgm:spPr/>
    </dgm:pt>
    <dgm:pt modelId="{DAF33654-2F51-4F3F-8C32-42CD389C5EF9}" type="pres">
      <dgm:prSet presAssocID="{D93D92CF-5199-4879-B2A0-53E20153EDA7}" presName="parentLin" presStyleCnt="0"/>
      <dgm:spPr/>
    </dgm:pt>
    <dgm:pt modelId="{C6D11397-0E2F-4B8B-A9A6-D41F1D3F484C}" type="pres">
      <dgm:prSet presAssocID="{D93D92CF-5199-4879-B2A0-53E20153EDA7}" presName="parentLeftMargin" presStyleLbl="node1" presStyleIdx="2" presStyleCnt="4"/>
      <dgm:spPr/>
    </dgm:pt>
    <dgm:pt modelId="{F00B7A38-B45E-47A2-BF65-675601BB8ABB}" type="pres">
      <dgm:prSet presAssocID="{D93D92CF-5199-4879-B2A0-53E20153EDA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86C3751-275D-4539-A8E0-1E7D6150DE89}" type="pres">
      <dgm:prSet presAssocID="{D93D92CF-5199-4879-B2A0-53E20153EDA7}" presName="negativeSpace" presStyleCnt="0"/>
      <dgm:spPr/>
    </dgm:pt>
    <dgm:pt modelId="{C6269184-746F-418C-BA0D-F0B80287901E}" type="pres">
      <dgm:prSet presAssocID="{D93D92CF-5199-4879-B2A0-53E20153EDA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3FE8205-FD09-407C-BD48-728626BBA57E}" type="presOf" srcId="{7ACE1677-0726-A34E-A21C-926A6B0BDF21}" destId="{6CE9E021-69AF-DF4F-9B84-AE395E180EAB}" srcOrd="1" destOrd="0" presId="urn:microsoft.com/office/officeart/2005/8/layout/list1"/>
    <dgm:cxn modelId="{EF526B08-11F5-4289-86C4-8C2E162DD6F8}" type="presOf" srcId="{285FA78B-5094-DE41-8F93-4E00D9E8C7DC}" destId="{C454D6DE-7E58-AA4E-B019-491FE87E0934}" srcOrd="0" destOrd="0" presId="urn:microsoft.com/office/officeart/2005/8/layout/list1"/>
    <dgm:cxn modelId="{0277952C-C8FC-420F-B7DD-77E8F749D82D}" type="presOf" srcId="{D93D92CF-5199-4879-B2A0-53E20153EDA7}" destId="{F00B7A38-B45E-47A2-BF65-675601BB8ABB}" srcOrd="1" destOrd="0" presId="urn:microsoft.com/office/officeart/2005/8/layout/list1"/>
    <dgm:cxn modelId="{7980B448-6391-470E-9366-3A5F861208B2}" type="presOf" srcId="{285FA78B-5094-DE41-8F93-4E00D9E8C7DC}" destId="{158B60DA-0BDF-9F46-B7D4-17977E7017E6}" srcOrd="1" destOrd="0" presId="urn:microsoft.com/office/officeart/2005/8/layout/list1"/>
    <dgm:cxn modelId="{1D24064B-1FE1-124F-B86C-88E17446741B}" srcId="{9419A3A3-33B9-6547-B45C-B0640F83094A}" destId="{285FA78B-5094-DE41-8F93-4E00D9E8C7DC}" srcOrd="1" destOrd="0" parTransId="{9E1F5445-BD70-CC43-BCD1-D76B63CE0D65}" sibTransId="{9DB90A78-D7E7-7A46-A264-C518CD29CAFE}"/>
    <dgm:cxn modelId="{0C56FD6D-78FA-42F9-AC78-2A1DE8720BBD}" type="presOf" srcId="{BD833F6A-DA0A-B947-BB46-EB6BA0827A32}" destId="{69CF4A4A-D8D6-1342-BC03-AD7E11B30D5C}" srcOrd="1" destOrd="0" presId="urn:microsoft.com/office/officeart/2005/8/layout/list1"/>
    <dgm:cxn modelId="{EAA26B6F-2D09-4AFD-A36E-4328EDDA0509}" type="presOf" srcId="{BD833F6A-DA0A-B947-BB46-EB6BA0827A32}" destId="{38199907-D427-7849-9FEB-5685F23711C3}" srcOrd="0" destOrd="0" presId="urn:microsoft.com/office/officeart/2005/8/layout/list1"/>
    <dgm:cxn modelId="{E331E87B-5139-4CE1-8584-8F2CA136C1D4}" srcId="{9419A3A3-33B9-6547-B45C-B0640F83094A}" destId="{D93D92CF-5199-4879-B2A0-53E20153EDA7}" srcOrd="3" destOrd="0" parTransId="{73F63A19-1A80-4F70-8328-EB34123A6D2C}" sibTransId="{A866753F-D333-4092-BBA6-17D6825C3F04}"/>
    <dgm:cxn modelId="{0CCF4A87-37BB-41F2-BE68-B3237B5755C1}" type="presOf" srcId="{D93D92CF-5199-4879-B2A0-53E20153EDA7}" destId="{C6D11397-0E2F-4B8B-A9A6-D41F1D3F484C}" srcOrd="0" destOrd="0" presId="urn:microsoft.com/office/officeart/2005/8/layout/list1"/>
    <dgm:cxn modelId="{7E39408E-049D-4773-8BAB-AAA559C597DA}" type="presOf" srcId="{7ACE1677-0726-A34E-A21C-926A6B0BDF21}" destId="{6AF72A35-38A4-A740-8580-5577EE437151}" srcOrd="0" destOrd="0" presId="urn:microsoft.com/office/officeart/2005/8/layout/list1"/>
    <dgm:cxn modelId="{93462EA7-1C80-40E6-9130-C1ED7DA71E37}" type="presOf" srcId="{9419A3A3-33B9-6547-B45C-B0640F83094A}" destId="{13BFCEB6-B3C6-0B4A-B583-260AFBCEE76C}" srcOrd="0" destOrd="0" presId="urn:microsoft.com/office/officeart/2005/8/layout/list1"/>
    <dgm:cxn modelId="{F2AB28CD-A6DF-EA42-9114-25C7E6E415C2}" srcId="{9419A3A3-33B9-6547-B45C-B0640F83094A}" destId="{7ACE1677-0726-A34E-A21C-926A6B0BDF21}" srcOrd="0" destOrd="0" parTransId="{7B1EDEFE-C0E9-7945-9585-E4DF670A934B}" sibTransId="{AAD00AFC-0D5D-B54C-BF14-DFB8F2AB12E0}"/>
    <dgm:cxn modelId="{843483D6-8C42-674D-B707-655C453C64D7}" srcId="{9419A3A3-33B9-6547-B45C-B0640F83094A}" destId="{BD833F6A-DA0A-B947-BB46-EB6BA0827A32}" srcOrd="2" destOrd="0" parTransId="{5DA26995-543D-A741-9D53-C49385989298}" sibTransId="{817F69A9-2E9D-E345-9162-EA1F3B9B3BF4}"/>
    <dgm:cxn modelId="{25233F89-AA98-428E-92F6-2A39E4CB7708}" type="presParOf" srcId="{13BFCEB6-B3C6-0B4A-B583-260AFBCEE76C}" destId="{1683D29C-7E2D-7D49-ACAB-CE6DCC3950B6}" srcOrd="0" destOrd="0" presId="urn:microsoft.com/office/officeart/2005/8/layout/list1"/>
    <dgm:cxn modelId="{2CD8759C-5E79-41DD-AA23-6440E1AA949F}" type="presParOf" srcId="{1683D29C-7E2D-7D49-ACAB-CE6DCC3950B6}" destId="{6AF72A35-38A4-A740-8580-5577EE437151}" srcOrd="0" destOrd="0" presId="urn:microsoft.com/office/officeart/2005/8/layout/list1"/>
    <dgm:cxn modelId="{0D8CF361-31E8-453A-A30E-B8C4FF353F98}" type="presParOf" srcId="{1683D29C-7E2D-7D49-ACAB-CE6DCC3950B6}" destId="{6CE9E021-69AF-DF4F-9B84-AE395E180EAB}" srcOrd="1" destOrd="0" presId="urn:microsoft.com/office/officeart/2005/8/layout/list1"/>
    <dgm:cxn modelId="{C108788C-17AA-4390-9D31-49CB8DC63851}" type="presParOf" srcId="{13BFCEB6-B3C6-0B4A-B583-260AFBCEE76C}" destId="{8F4EDA2A-3709-BF40-A4B6-1BE8BAC6A3DC}" srcOrd="1" destOrd="0" presId="urn:microsoft.com/office/officeart/2005/8/layout/list1"/>
    <dgm:cxn modelId="{3EC09223-AB21-4D46-A46F-386A0D59DD7E}" type="presParOf" srcId="{13BFCEB6-B3C6-0B4A-B583-260AFBCEE76C}" destId="{0B511445-8699-764F-9FF3-194DD0F99D3F}" srcOrd="2" destOrd="0" presId="urn:microsoft.com/office/officeart/2005/8/layout/list1"/>
    <dgm:cxn modelId="{D6036CF3-E8EA-4D47-9435-4E4E0078355D}" type="presParOf" srcId="{13BFCEB6-B3C6-0B4A-B583-260AFBCEE76C}" destId="{439AB236-9C31-B94C-BBF4-7360CBDEAEED}" srcOrd="3" destOrd="0" presId="urn:microsoft.com/office/officeart/2005/8/layout/list1"/>
    <dgm:cxn modelId="{9A12A592-D50C-4AE8-B203-D67719E53E52}" type="presParOf" srcId="{13BFCEB6-B3C6-0B4A-B583-260AFBCEE76C}" destId="{417E9987-3FF1-5842-85BF-8D38F7CA54AF}" srcOrd="4" destOrd="0" presId="urn:microsoft.com/office/officeart/2005/8/layout/list1"/>
    <dgm:cxn modelId="{0F5945B3-741F-4A40-B624-9E3CAEBDDD79}" type="presParOf" srcId="{417E9987-3FF1-5842-85BF-8D38F7CA54AF}" destId="{C454D6DE-7E58-AA4E-B019-491FE87E0934}" srcOrd="0" destOrd="0" presId="urn:microsoft.com/office/officeart/2005/8/layout/list1"/>
    <dgm:cxn modelId="{69F7EF84-E751-484E-B724-330635992122}" type="presParOf" srcId="{417E9987-3FF1-5842-85BF-8D38F7CA54AF}" destId="{158B60DA-0BDF-9F46-B7D4-17977E7017E6}" srcOrd="1" destOrd="0" presId="urn:microsoft.com/office/officeart/2005/8/layout/list1"/>
    <dgm:cxn modelId="{753B8372-F42C-43E7-A992-5C7AE667D4C8}" type="presParOf" srcId="{13BFCEB6-B3C6-0B4A-B583-260AFBCEE76C}" destId="{E984C8B3-77C6-F74D-AC16-1F813A028C9D}" srcOrd="5" destOrd="0" presId="urn:microsoft.com/office/officeart/2005/8/layout/list1"/>
    <dgm:cxn modelId="{43371B81-D7E4-471B-AFBC-380B7E2A2649}" type="presParOf" srcId="{13BFCEB6-B3C6-0B4A-B583-260AFBCEE76C}" destId="{E7AD5DA9-83F2-B345-B53D-50979B1E11E0}" srcOrd="6" destOrd="0" presId="urn:microsoft.com/office/officeart/2005/8/layout/list1"/>
    <dgm:cxn modelId="{A908BCF0-5C63-4A7F-882A-B48C2AB3FDCF}" type="presParOf" srcId="{13BFCEB6-B3C6-0B4A-B583-260AFBCEE76C}" destId="{BCAED5B4-1E9A-1C49-9B9F-D7A48F064031}" srcOrd="7" destOrd="0" presId="urn:microsoft.com/office/officeart/2005/8/layout/list1"/>
    <dgm:cxn modelId="{DC3BFE6F-8947-4A7B-9215-AF3420FF7236}" type="presParOf" srcId="{13BFCEB6-B3C6-0B4A-B583-260AFBCEE76C}" destId="{47AF9AB9-9972-624B-AD06-5ED7548E2079}" srcOrd="8" destOrd="0" presId="urn:microsoft.com/office/officeart/2005/8/layout/list1"/>
    <dgm:cxn modelId="{21F66002-E4BD-4DD9-82E1-0894E5AE99D6}" type="presParOf" srcId="{47AF9AB9-9972-624B-AD06-5ED7548E2079}" destId="{38199907-D427-7849-9FEB-5685F23711C3}" srcOrd="0" destOrd="0" presId="urn:microsoft.com/office/officeart/2005/8/layout/list1"/>
    <dgm:cxn modelId="{8079703B-9DC0-4392-8A86-71C5F2873D0A}" type="presParOf" srcId="{47AF9AB9-9972-624B-AD06-5ED7548E2079}" destId="{69CF4A4A-D8D6-1342-BC03-AD7E11B30D5C}" srcOrd="1" destOrd="0" presId="urn:microsoft.com/office/officeart/2005/8/layout/list1"/>
    <dgm:cxn modelId="{5DF2552F-2158-406A-852B-9D9DA8D49B14}" type="presParOf" srcId="{13BFCEB6-B3C6-0B4A-B583-260AFBCEE76C}" destId="{FD365C33-07A5-7040-9E9E-F6D5A92ABD80}" srcOrd="9" destOrd="0" presId="urn:microsoft.com/office/officeart/2005/8/layout/list1"/>
    <dgm:cxn modelId="{95D7E9BE-0F06-448F-B675-F87A03FE9DEA}" type="presParOf" srcId="{13BFCEB6-B3C6-0B4A-B583-260AFBCEE76C}" destId="{BD78918C-88A1-D248-BE96-B85D3FF8250D}" srcOrd="10" destOrd="0" presId="urn:microsoft.com/office/officeart/2005/8/layout/list1"/>
    <dgm:cxn modelId="{6725F6DB-8701-4B90-901E-C7611A344F1E}" type="presParOf" srcId="{13BFCEB6-B3C6-0B4A-B583-260AFBCEE76C}" destId="{DCDFE1A0-8DA9-4D2D-9200-726722B69D70}" srcOrd="11" destOrd="0" presId="urn:microsoft.com/office/officeart/2005/8/layout/list1"/>
    <dgm:cxn modelId="{00560901-6257-470A-AACC-94BF813A553E}" type="presParOf" srcId="{13BFCEB6-B3C6-0B4A-B583-260AFBCEE76C}" destId="{DAF33654-2F51-4F3F-8C32-42CD389C5EF9}" srcOrd="12" destOrd="0" presId="urn:microsoft.com/office/officeart/2005/8/layout/list1"/>
    <dgm:cxn modelId="{F333ACBE-DFF5-448D-A43C-76B1DD64F282}" type="presParOf" srcId="{DAF33654-2F51-4F3F-8C32-42CD389C5EF9}" destId="{C6D11397-0E2F-4B8B-A9A6-D41F1D3F484C}" srcOrd="0" destOrd="0" presId="urn:microsoft.com/office/officeart/2005/8/layout/list1"/>
    <dgm:cxn modelId="{3FF5EEC1-E61F-45D2-B868-CE97FE1B316A}" type="presParOf" srcId="{DAF33654-2F51-4F3F-8C32-42CD389C5EF9}" destId="{F00B7A38-B45E-47A2-BF65-675601BB8ABB}" srcOrd="1" destOrd="0" presId="urn:microsoft.com/office/officeart/2005/8/layout/list1"/>
    <dgm:cxn modelId="{A950C318-2D7B-4ED8-B0D0-9D72C678EE0D}" type="presParOf" srcId="{13BFCEB6-B3C6-0B4A-B583-260AFBCEE76C}" destId="{086C3751-275D-4539-A8E0-1E7D6150DE89}" srcOrd="13" destOrd="0" presId="urn:microsoft.com/office/officeart/2005/8/layout/list1"/>
    <dgm:cxn modelId="{A6C9125D-D590-4D04-B8CB-7B259D4BA406}" type="presParOf" srcId="{13BFCEB6-B3C6-0B4A-B583-260AFBCEE76C}" destId="{C6269184-746F-418C-BA0D-F0B80287901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11445-8699-764F-9FF3-194DD0F99D3F}">
      <dsp:nvSpPr>
        <dsp:cNvPr id="0" name=""/>
        <dsp:cNvSpPr/>
      </dsp:nvSpPr>
      <dsp:spPr>
        <a:xfrm>
          <a:off x="0" y="545635"/>
          <a:ext cx="8669867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9E021-69AF-DF4F-9B84-AE395E180EAB}">
      <dsp:nvSpPr>
        <dsp:cNvPr id="0" name=""/>
        <dsp:cNvSpPr/>
      </dsp:nvSpPr>
      <dsp:spPr>
        <a:xfrm>
          <a:off x="433493" y="10043"/>
          <a:ext cx="6068906" cy="9446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390" tIns="0" rIns="22939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Game</a:t>
          </a:r>
        </a:p>
      </dsp:txBody>
      <dsp:txXfrm>
        <a:off x="479607" y="56157"/>
        <a:ext cx="5976678" cy="852412"/>
      </dsp:txXfrm>
    </dsp:sp>
    <dsp:sp modelId="{E7AD5DA9-83F2-B345-B53D-50979B1E11E0}">
      <dsp:nvSpPr>
        <dsp:cNvPr id="0" name=""/>
        <dsp:cNvSpPr/>
      </dsp:nvSpPr>
      <dsp:spPr>
        <a:xfrm>
          <a:off x="0" y="1997155"/>
          <a:ext cx="8669867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45742"/>
              <a:satOff val="29557"/>
              <a:lumOff val="339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B60DA-0BDF-9F46-B7D4-17977E7017E6}">
      <dsp:nvSpPr>
        <dsp:cNvPr id="0" name=""/>
        <dsp:cNvSpPr/>
      </dsp:nvSpPr>
      <dsp:spPr>
        <a:xfrm>
          <a:off x="433493" y="1524835"/>
          <a:ext cx="6068906" cy="944640"/>
        </a:xfrm>
        <a:prstGeom prst="roundRect">
          <a:avLst/>
        </a:prstGeom>
        <a:gradFill rotWithShape="0">
          <a:gsLst>
            <a:gs pos="0">
              <a:schemeClr val="accent2">
                <a:hueOff val="-245742"/>
                <a:satOff val="29557"/>
                <a:lumOff val="3399"/>
                <a:alphaOff val="0"/>
                <a:shade val="51000"/>
                <a:satMod val="130000"/>
              </a:schemeClr>
            </a:gs>
            <a:gs pos="80000">
              <a:schemeClr val="accent2">
                <a:hueOff val="-245742"/>
                <a:satOff val="29557"/>
                <a:lumOff val="3399"/>
                <a:alphaOff val="0"/>
                <a:shade val="93000"/>
                <a:satMod val="130000"/>
              </a:schemeClr>
            </a:gs>
            <a:gs pos="100000">
              <a:schemeClr val="accent2">
                <a:hueOff val="-245742"/>
                <a:satOff val="29557"/>
                <a:lumOff val="339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390" tIns="0" rIns="22939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Story</a:t>
          </a:r>
        </a:p>
      </dsp:txBody>
      <dsp:txXfrm>
        <a:off x="479607" y="1570949"/>
        <a:ext cx="5976678" cy="852412"/>
      </dsp:txXfrm>
    </dsp:sp>
    <dsp:sp modelId="{BD78918C-88A1-D248-BE96-B85D3FF8250D}">
      <dsp:nvSpPr>
        <dsp:cNvPr id="0" name=""/>
        <dsp:cNvSpPr/>
      </dsp:nvSpPr>
      <dsp:spPr>
        <a:xfrm>
          <a:off x="0" y="3448675"/>
          <a:ext cx="8669867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91484"/>
              <a:satOff val="59113"/>
              <a:lumOff val="679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F4A4A-D8D6-1342-BC03-AD7E11B30D5C}">
      <dsp:nvSpPr>
        <dsp:cNvPr id="0" name=""/>
        <dsp:cNvSpPr/>
      </dsp:nvSpPr>
      <dsp:spPr>
        <a:xfrm>
          <a:off x="433493" y="2976355"/>
          <a:ext cx="6068906" cy="944640"/>
        </a:xfrm>
        <a:prstGeom prst="roundRect">
          <a:avLst/>
        </a:prstGeom>
        <a:gradFill rotWithShape="0">
          <a:gsLst>
            <a:gs pos="0">
              <a:schemeClr val="accent2">
                <a:hueOff val="-491484"/>
                <a:satOff val="59113"/>
                <a:lumOff val="6797"/>
                <a:alphaOff val="0"/>
                <a:shade val="51000"/>
                <a:satMod val="130000"/>
              </a:schemeClr>
            </a:gs>
            <a:gs pos="80000">
              <a:schemeClr val="accent2">
                <a:hueOff val="-491484"/>
                <a:satOff val="59113"/>
                <a:lumOff val="6797"/>
                <a:alphaOff val="0"/>
                <a:shade val="93000"/>
                <a:satMod val="130000"/>
              </a:schemeClr>
            </a:gs>
            <a:gs pos="100000">
              <a:schemeClr val="accent2">
                <a:hueOff val="-491484"/>
                <a:satOff val="59113"/>
                <a:lumOff val="679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390" tIns="0" rIns="22939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AGE Diagram</a:t>
          </a:r>
        </a:p>
      </dsp:txBody>
      <dsp:txXfrm>
        <a:off x="479607" y="3022469"/>
        <a:ext cx="5976678" cy="852412"/>
      </dsp:txXfrm>
    </dsp:sp>
    <dsp:sp modelId="{C6269184-746F-418C-BA0D-F0B80287901E}">
      <dsp:nvSpPr>
        <dsp:cNvPr id="0" name=""/>
        <dsp:cNvSpPr/>
      </dsp:nvSpPr>
      <dsp:spPr>
        <a:xfrm>
          <a:off x="0" y="4900195"/>
          <a:ext cx="8669867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37226"/>
              <a:satOff val="88670"/>
              <a:lumOff val="10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B7A38-B45E-47A2-BF65-675601BB8ABB}">
      <dsp:nvSpPr>
        <dsp:cNvPr id="0" name=""/>
        <dsp:cNvSpPr/>
      </dsp:nvSpPr>
      <dsp:spPr>
        <a:xfrm>
          <a:off x="433493" y="4427875"/>
          <a:ext cx="6068906" cy="944640"/>
        </a:xfrm>
        <a:prstGeom prst="roundRect">
          <a:avLst/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  <a:shade val="51000"/>
                <a:satMod val="130000"/>
              </a:schemeClr>
            </a:gs>
            <a:gs pos="80000">
              <a:schemeClr val="accent2">
                <a:hueOff val="-737226"/>
                <a:satOff val="88670"/>
                <a:lumOff val="10196"/>
                <a:alphaOff val="0"/>
                <a:shade val="93000"/>
                <a:satMod val="13000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390" tIns="0" rIns="22939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Action</a:t>
          </a:r>
        </a:p>
      </dsp:txBody>
      <dsp:txXfrm>
        <a:off x="479607" y="4473989"/>
        <a:ext cx="5976678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71E6A762-AB91-4B6D-9032-9CE8012A8B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8AEB1F69-B344-482B-A08C-F7EFEDA32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>
                <a:sym typeface="Noteworthy Bold" charset="0"/>
              </a:rPr>
              <a:t>Click to edit Master text styles</a:t>
            </a:r>
          </a:p>
          <a:p>
            <a:pPr lvl="1"/>
            <a:r>
              <a:rPr lang="th-TH" noProof="0">
                <a:sym typeface="Noteworthy Bold" charset="0"/>
              </a:rPr>
              <a:t>Second level</a:t>
            </a:r>
          </a:p>
          <a:p>
            <a:pPr lvl="2"/>
            <a:r>
              <a:rPr lang="th-TH" noProof="0">
                <a:sym typeface="Noteworthy Bold" charset="0"/>
              </a:rPr>
              <a:t>Third level</a:t>
            </a:r>
          </a:p>
          <a:p>
            <a:pPr lvl="3"/>
            <a:r>
              <a:rPr lang="th-TH" noProof="0">
                <a:sym typeface="Noteworthy Bold" charset="0"/>
              </a:rPr>
              <a:t>Fourth level</a:t>
            </a:r>
          </a:p>
          <a:p>
            <a:pPr lvl="4"/>
            <a:r>
              <a:rPr lang="th-TH" noProof="0">
                <a:sym typeface="Noteworthy Bold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565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1pPr>
    <a:lvl2pPr marL="342900"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2pPr>
    <a:lvl3pPr marL="685800"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3pPr>
    <a:lvl4pPr marL="1028700"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4pPr>
    <a:lvl5pPr marL="1371600" algn="l" defTabSz="457200" rtl="0" eaLnBrk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ตัวยึดรูปบนภาพนิ่ง 1">
            <a:extLst>
              <a:ext uri="{FF2B5EF4-FFF2-40B4-BE49-F238E27FC236}">
                <a16:creationId xmlns:a16="http://schemas.microsoft.com/office/drawing/2014/main" id="{1E6A71F0-7B75-435E-AC42-BA9D5D529C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5" name="ตัวยึดบันทึกย่อ 2">
            <a:extLst>
              <a:ext uri="{FF2B5EF4-FFF2-40B4-BE49-F238E27FC236}">
                <a16:creationId xmlns:a16="http://schemas.microsoft.com/office/drawing/2014/main" id="{48617B2B-6012-4B9B-A470-546DF4EA2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/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15718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ตัวยึดรูปบนภาพนิ่ง 1">
            <a:extLst>
              <a:ext uri="{FF2B5EF4-FFF2-40B4-BE49-F238E27FC236}">
                <a16:creationId xmlns:a16="http://schemas.microsoft.com/office/drawing/2014/main" id="{3244EAB2-EED5-4515-954B-CF7469E3D2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ตัวยึดบันทึกย่อ 2">
            <a:extLst>
              <a:ext uri="{FF2B5EF4-FFF2-40B4-BE49-F238E27FC236}">
                <a16:creationId xmlns:a16="http://schemas.microsoft.com/office/drawing/2014/main" id="{442A0260-13D5-42F8-A633-2C146744D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/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23511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612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045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717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019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29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085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527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405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09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882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392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4200" rtl="0" eaLnBrk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342900" algn="l" defTabSz="584200" rtl="0" eaLnBrk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685800" algn="l" defTabSz="584200" rtl="0" eaLnBrk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028700" algn="l" defTabSz="584200" rtl="0" eaLnBrk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371600" algn="l" defTabSz="584200" rtl="0" eaLnBrk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828800" algn="l" defTabSz="584200" rtl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286000" algn="l" defTabSz="584200" rtl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2743200" algn="l" defTabSz="584200" rtl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3200400" algn="l" defTabSz="584200" rtl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0E7F84DB-8571-4669-9D31-0F6EF492943B}"/>
              </a:ext>
            </a:extLst>
          </p:cNvPr>
          <p:cNvSpPr>
            <a:spLocks/>
          </p:cNvSpPr>
          <p:nvPr/>
        </p:nvSpPr>
        <p:spPr bwMode="auto">
          <a:xfrm>
            <a:off x="14288" y="6203950"/>
            <a:ext cx="13004800" cy="2855913"/>
          </a:xfrm>
          <a:prstGeom prst="rect">
            <a:avLst/>
          </a:prstGeom>
          <a:solidFill>
            <a:srgbClr val="969696">
              <a:alpha val="4588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th-TH" altLang="th-TH"/>
          </a:p>
        </p:txBody>
      </p:sp>
      <p:grpSp>
        <p:nvGrpSpPr>
          <p:cNvPr id="2051" name="Group 2">
            <a:extLst>
              <a:ext uri="{FF2B5EF4-FFF2-40B4-BE49-F238E27FC236}">
                <a16:creationId xmlns:a16="http://schemas.microsoft.com/office/drawing/2014/main" id="{AF306FC6-2ECC-4775-934C-D31D2AFFF055}"/>
              </a:ext>
            </a:extLst>
          </p:cNvPr>
          <p:cNvGrpSpPr>
            <a:grpSpLocks/>
          </p:cNvGrpSpPr>
          <p:nvPr/>
        </p:nvGrpSpPr>
        <p:grpSpPr bwMode="auto">
          <a:xfrm>
            <a:off x="2921000" y="5567363"/>
            <a:ext cx="10110788" cy="2876550"/>
            <a:chOff x="0" y="0"/>
            <a:chExt cx="797" cy="227"/>
          </a:xfrm>
        </p:grpSpPr>
        <p:sp>
          <p:nvSpPr>
            <p:cNvPr id="2063" name="AutoShape 3">
              <a:extLst>
                <a:ext uri="{FF2B5EF4-FFF2-40B4-BE49-F238E27FC236}">
                  <a16:creationId xmlns:a16="http://schemas.microsoft.com/office/drawing/2014/main" id="{1EF56CA8-FCA8-41B4-B757-01C0BC867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61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41" y="0"/>
                  </a:moveTo>
                  <a:lnTo>
                    <a:pt x="0" y="21600"/>
                  </a:lnTo>
                  <a:lnTo>
                    <a:pt x="15959" y="21600"/>
                  </a:lnTo>
                  <a:lnTo>
                    <a:pt x="21600" y="0"/>
                  </a:lnTo>
                  <a:lnTo>
                    <a:pt x="5641" y="0"/>
                  </a:lnTo>
                  <a:close/>
                </a:path>
              </a:pathLst>
            </a:custGeom>
            <a:solidFill>
              <a:srgbClr val="969696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  <p:sp>
          <p:nvSpPr>
            <p:cNvPr id="2064" name="AutoShape 4">
              <a:extLst>
                <a:ext uri="{FF2B5EF4-FFF2-40B4-BE49-F238E27FC236}">
                  <a16:creationId xmlns:a16="http://schemas.microsoft.com/office/drawing/2014/main" id="{C40E2575-55D7-4676-B961-2BAFE550EF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84" y="0"/>
              <a:ext cx="370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96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  <p:sp>
          <p:nvSpPr>
            <p:cNvPr id="2065" name="AutoShape 5">
              <a:extLst>
                <a:ext uri="{FF2B5EF4-FFF2-40B4-BE49-F238E27FC236}">
                  <a16:creationId xmlns:a16="http://schemas.microsoft.com/office/drawing/2014/main" id="{BFD00FAB-AAEC-4C26-92C5-838B179FD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" y="0"/>
              <a:ext cx="220" cy="2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853" y="21582"/>
                  </a:lnTo>
                  <a:lnTo>
                    <a:pt x="21600" y="21600"/>
                  </a:lnTo>
                  <a:lnTo>
                    <a:pt x="21548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96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</p:grpSp>
      <p:sp>
        <p:nvSpPr>
          <p:cNvPr id="3078" name="Rectangle 6">
            <a:extLst>
              <a:ext uri="{FF2B5EF4-FFF2-40B4-BE49-F238E27FC236}">
                <a16:creationId xmlns:a16="http://schemas.microsoft.com/office/drawing/2014/main" id="{095468B2-5998-448A-AA2D-1895B7A20BB3}"/>
              </a:ext>
            </a:extLst>
          </p:cNvPr>
          <p:cNvSpPr>
            <a:spLocks/>
          </p:cNvSpPr>
          <p:nvPr/>
        </p:nvSpPr>
        <p:spPr bwMode="auto">
          <a:xfrm>
            <a:off x="14288" y="5956300"/>
            <a:ext cx="13004800" cy="2855913"/>
          </a:xfrm>
          <a:prstGeom prst="rect">
            <a:avLst/>
          </a:prstGeom>
          <a:solidFill>
            <a:srgbClr val="D94C1F"/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2248" tIns="72248" rIns="72248" bIns="72248" anchor="ctr"/>
          <a:lstStyle/>
          <a:p>
            <a:pPr algn="ctr" eaLnBrk="1">
              <a:defRPr/>
            </a:pPr>
            <a:endParaRPr lang="th-TH"/>
          </a:p>
        </p:txBody>
      </p:sp>
      <p:sp>
        <p:nvSpPr>
          <p:cNvPr id="2053" name="Rectangle 10">
            <a:extLst>
              <a:ext uri="{FF2B5EF4-FFF2-40B4-BE49-F238E27FC236}">
                <a16:creationId xmlns:a16="http://schemas.microsoft.com/office/drawing/2014/main" id="{9790FA8F-C413-4E5D-84B8-5216DCF7B92C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2428875"/>
            <a:ext cx="13004800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/>
          <a:p>
            <a:pPr marL="39688" defTabSz="1300163" eaLnBrk="1">
              <a:buClr>
                <a:srgbClr val="000066"/>
              </a:buClr>
              <a:buFont typeface="ArialMT" charset="0"/>
              <a:buNone/>
            </a:pPr>
            <a:r>
              <a:rPr lang="th-TH" altLang="th-TH" sz="4800" dirty="0">
                <a:solidFill>
                  <a:srgbClr val="8F5201"/>
                </a:solidFill>
              </a:rPr>
              <a:t>กลุ่ม สร</a:t>
            </a:r>
            <a:r>
              <a:rPr lang="th-TH" altLang="th-TH" sz="4800" dirty="0" err="1">
                <a:solidFill>
                  <a:srgbClr val="8F5201"/>
                </a:solidFill>
              </a:rPr>
              <a:t>วิชญ์</a:t>
            </a:r>
            <a:br>
              <a:rPr lang="th-TH" altLang="th-TH" sz="4800" dirty="0">
                <a:solidFill>
                  <a:srgbClr val="8F5201"/>
                </a:solidFill>
              </a:rPr>
            </a:br>
            <a:r>
              <a:rPr lang="en-US" altLang="th-TH" sz="4800" dirty="0">
                <a:solidFill>
                  <a:srgbClr val="8F5201"/>
                </a:solidFill>
              </a:rPr>
              <a:t>Group Id	2560 - 18</a:t>
            </a:r>
            <a:endParaRPr lang="th-TH" altLang="th-TH" sz="3200" dirty="0">
              <a:solidFill>
                <a:srgbClr val="8F5201"/>
              </a:solidFill>
            </a:endParaRPr>
          </a:p>
        </p:txBody>
      </p:sp>
      <p:pic>
        <p:nvPicPr>
          <p:cNvPr id="2054" name="รูปภาพ 17" descr="kku01.png">
            <a:extLst>
              <a:ext uri="{FF2B5EF4-FFF2-40B4-BE49-F238E27FC236}">
                <a16:creationId xmlns:a16="http://schemas.microsoft.com/office/drawing/2014/main" id="{8A497B6A-333C-45C5-80A4-78DE481FE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5956300"/>
            <a:ext cx="4929187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55" name="Straight Connector 13">
            <a:extLst>
              <a:ext uri="{FF2B5EF4-FFF2-40B4-BE49-F238E27FC236}">
                <a16:creationId xmlns:a16="http://schemas.microsoft.com/office/drawing/2014/main" id="{1C152C57-78F6-4A4A-BBE6-09457B359B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288" y="8834438"/>
            <a:ext cx="13004800" cy="71437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56" name="รูปภาพ 18" descr="kku033.png">
            <a:extLst>
              <a:ext uri="{FF2B5EF4-FFF2-40B4-BE49-F238E27FC236}">
                <a16:creationId xmlns:a16="http://schemas.microsoft.com/office/drawing/2014/main" id="{5CB78D2A-DCBF-4026-A7D7-81F16CACD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38" y="5976938"/>
            <a:ext cx="2808287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รูปภาพ 19" descr="kku024.png">
            <a:extLst>
              <a:ext uri="{FF2B5EF4-FFF2-40B4-BE49-F238E27FC236}">
                <a16:creationId xmlns:a16="http://schemas.microsoft.com/office/drawing/2014/main" id="{01D1E093-5D35-480A-BA64-C77448AC6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5954713"/>
            <a:ext cx="4643438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รูปภาพ 14" descr="Untitled-1.png">
            <a:extLst>
              <a:ext uri="{FF2B5EF4-FFF2-40B4-BE49-F238E27FC236}">
                <a16:creationId xmlns:a16="http://schemas.microsoft.com/office/drawing/2014/main" id="{428022FA-6288-43FD-A688-DEE77B59A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0" t="45537" b="17334"/>
          <a:stretch>
            <a:fillRect/>
          </a:stretch>
        </p:blipFill>
        <p:spPr bwMode="auto">
          <a:xfrm>
            <a:off x="0" y="5956300"/>
            <a:ext cx="3355975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รูปภาพ 16" descr="logo_kku2.gif">
            <a:extLst>
              <a:ext uri="{FF2B5EF4-FFF2-40B4-BE49-F238E27FC236}">
                <a16:creationId xmlns:a16="http://schemas.microsoft.com/office/drawing/2014/main" id="{E7DE512C-497B-42F6-AEEE-AECD2C06F1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68288"/>
            <a:ext cx="6889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กลุ่ม 30">
            <a:extLst>
              <a:ext uri="{FF2B5EF4-FFF2-40B4-BE49-F238E27FC236}">
                <a16:creationId xmlns:a16="http://schemas.microsoft.com/office/drawing/2014/main" id="{E0E34F2D-8C89-4798-8377-A37DBB334FE2}"/>
              </a:ext>
            </a:extLst>
          </p:cNvPr>
          <p:cNvGrpSpPr/>
          <p:nvPr/>
        </p:nvGrpSpPr>
        <p:grpSpPr>
          <a:xfrm>
            <a:off x="1461841" y="-19744"/>
            <a:ext cx="11542960" cy="2356520"/>
            <a:chOff x="2894013" y="-1240110"/>
            <a:chExt cx="9279639" cy="2876550"/>
          </a:xfrm>
          <a:gradFill flip="none" rotWithShape="1">
            <a:gsLst>
              <a:gs pos="100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3500000" scaled="1"/>
            <a:tileRect/>
          </a:gradFill>
        </p:grpSpPr>
        <p:sp>
          <p:nvSpPr>
            <p:cNvPr id="28" name="AutoShape 3">
              <a:extLst>
                <a:ext uri="{FF2B5EF4-FFF2-40B4-BE49-F238E27FC236}">
                  <a16:creationId xmlns:a16="http://schemas.microsoft.com/office/drawing/2014/main" id="{393DFDFD-E885-4CFB-8EE3-23360E7DFBE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894013" y="-1240110"/>
              <a:ext cx="4579666" cy="287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641" y="0"/>
                  </a:moveTo>
                  <a:lnTo>
                    <a:pt x="0" y="21600"/>
                  </a:lnTo>
                  <a:lnTo>
                    <a:pt x="15959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  <p:sp>
          <p:nvSpPr>
            <p:cNvPr id="29" name="AutoShape 4">
              <a:extLst>
                <a:ext uri="{FF2B5EF4-FFF2-40B4-BE49-F238E27FC236}">
                  <a16:creationId xmlns:a16="http://schemas.microsoft.com/office/drawing/2014/main" id="{1D47CB2C-8394-46EB-9ABA-97DEF837951D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5998344" y="-1240110"/>
              <a:ext cx="4693841" cy="287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  <p:sp>
          <p:nvSpPr>
            <p:cNvPr id="30" name="AutoShape 5">
              <a:extLst>
                <a:ext uri="{FF2B5EF4-FFF2-40B4-BE49-F238E27FC236}">
                  <a16:creationId xmlns:a16="http://schemas.microsoft.com/office/drawing/2014/main" id="{D1A82806-ED5C-46D8-9042-E96CD0637E7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382720" y="-1227438"/>
              <a:ext cx="2790932" cy="2863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8853" y="21582"/>
                  </a:lnTo>
                  <a:lnTo>
                    <a:pt x="21600" y="21600"/>
                  </a:lnTo>
                  <a:lnTo>
                    <a:pt x="21548" y="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</p:grpSp>
      <p:cxnSp>
        <p:nvCxnSpPr>
          <p:cNvPr id="2061" name="ตัวเชื่อมต่อตรง 34">
            <a:extLst>
              <a:ext uri="{FF2B5EF4-FFF2-40B4-BE49-F238E27FC236}">
                <a16:creationId xmlns:a16="http://schemas.microsoft.com/office/drawing/2014/main" id="{238ECCD1-78F3-409D-AC40-A9B0FE9BD3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54250" y="1420813"/>
            <a:ext cx="10750550" cy="0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2" name="ตัวเชื่อมต่อตรง 37">
            <a:extLst>
              <a:ext uri="{FF2B5EF4-FFF2-40B4-BE49-F238E27FC236}">
                <a16:creationId xmlns:a16="http://schemas.microsoft.com/office/drawing/2014/main" id="{B9C1EB92-423B-49AB-99E1-EBE3A9D035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1708150"/>
            <a:ext cx="13004800" cy="0"/>
          </a:xfrm>
          <a:prstGeom prst="line">
            <a:avLst/>
          </a:prstGeom>
          <a:noFill/>
          <a:ln w="76200" algn="ctr">
            <a:solidFill>
              <a:srgbClr val="FF893F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รูปภาพ 23" descr="world-map-background.jpg">
            <a:extLst>
              <a:ext uri="{FF2B5EF4-FFF2-40B4-BE49-F238E27FC236}">
                <a16:creationId xmlns:a16="http://schemas.microsoft.com/office/drawing/2014/main" id="{B6DEFDFF-D154-4650-A0A9-40055DD40AFE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9" t="22867" r="6021"/>
          <a:stretch>
            <a:fillRect/>
          </a:stretch>
        </p:blipFill>
        <p:spPr bwMode="auto">
          <a:xfrm>
            <a:off x="-22225" y="0"/>
            <a:ext cx="13027025" cy="8004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1">
            <a:extLst>
              <a:ext uri="{FF2B5EF4-FFF2-40B4-BE49-F238E27FC236}">
                <a16:creationId xmlns:a16="http://schemas.microsoft.com/office/drawing/2014/main" id="{E4E5C962-99F3-459B-A37E-526D2DCA44A8}"/>
              </a:ext>
            </a:extLst>
          </p:cNvPr>
          <p:cNvSpPr>
            <a:spLocks/>
          </p:cNvSpPr>
          <p:nvPr/>
        </p:nvSpPr>
        <p:spPr bwMode="auto">
          <a:xfrm>
            <a:off x="-12700" y="6916738"/>
            <a:ext cx="13004800" cy="2855912"/>
          </a:xfrm>
          <a:prstGeom prst="rect">
            <a:avLst/>
          </a:prstGeom>
          <a:solidFill>
            <a:srgbClr val="969696">
              <a:alpha val="4588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 eaLnBrk="0" hangingPunct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th-TH" altLang="th-TH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05E97EAD-C8DE-4397-B614-9816AEDFFAEC}"/>
              </a:ext>
            </a:extLst>
          </p:cNvPr>
          <p:cNvGrpSpPr>
            <a:grpSpLocks/>
          </p:cNvGrpSpPr>
          <p:nvPr/>
        </p:nvGrpSpPr>
        <p:grpSpPr bwMode="auto">
          <a:xfrm>
            <a:off x="2894013" y="6316960"/>
            <a:ext cx="10110787" cy="2876550"/>
            <a:chOff x="0" y="0"/>
            <a:chExt cx="797" cy="227"/>
          </a:xfrm>
          <a:solidFill>
            <a:srgbClr val="FFFFFF">
              <a:alpha val="32157"/>
            </a:srgbClr>
          </a:solidFill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3194C768-CB31-4C13-A1BF-0434355E1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61" cy="2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641" y="0"/>
                  </a:moveTo>
                  <a:lnTo>
                    <a:pt x="0" y="21600"/>
                  </a:lnTo>
                  <a:lnTo>
                    <a:pt x="15959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hangingPunct="0">
                <a:defRPr/>
              </a:pPr>
              <a:endParaRPr lang="th-TH"/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75F7D2F0-296C-4F62-A51C-EC87188E99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84" y="0"/>
              <a:ext cx="370" cy="2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hangingPunct="0">
                <a:defRPr/>
              </a:pPr>
              <a:endParaRPr lang="th-TH"/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BBC79BF9-8425-4A1C-BA96-9F02669D1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" y="0"/>
              <a:ext cx="220" cy="2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8853" y="21582"/>
                  </a:lnTo>
                  <a:lnTo>
                    <a:pt x="21600" y="21600"/>
                  </a:lnTo>
                  <a:lnTo>
                    <a:pt x="21548" y="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hangingPunct="0">
                <a:defRPr/>
              </a:pPr>
              <a:endParaRPr lang="th-TH"/>
            </a:p>
          </p:txBody>
        </p:sp>
      </p:grpSp>
      <p:sp>
        <p:nvSpPr>
          <p:cNvPr id="20485" name="Rectangle 6">
            <a:extLst>
              <a:ext uri="{FF2B5EF4-FFF2-40B4-BE49-F238E27FC236}">
                <a16:creationId xmlns:a16="http://schemas.microsoft.com/office/drawing/2014/main" id="{494B3096-B38C-4D7E-BC32-122D226A3478}"/>
              </a:ext>
            </a:extLst>
          </p:cNvPr>
          <p:cNvSpPr>
            <a:spLocks/>
          </p:cNvSpPr>
          <p:nvPr/>
        </p:nvSpPr>
        <p:spPr bwMode="auto">
          <a:xfrm>
            <a:off x="-12700" y="6764338"/>
            <a:ext cx="13004800" cy="2855912"/>
          </a:xfrm>
          <a:prstGeom prst="rect">
            <a:avLst/>
          </a:prstGeom>
          <a:solidFill>
            <a:srgbClr val="D94C1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 eaLnBrk="0" hangingPunct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th-TH" altLang="th-TH"/>
          </a:p>
        </p:txBody>
      </p:sp>
      <p:sp>
        <p:nvSpPr>
          <p:cNvPr id="14" name="คำบรรยายภาพแบบวงรี 8">
            <a:extLst>
              <a:ext uri="{FF2B5EF4-FFF2-40B4-BE49-F238E27FC236}">
                <a16:creationId xmlns:a16="http://schemas.microsoft.com/office/drawing/2014/main" id="{9E5F5CB3-58B3-4CCC-9C45-811B93FFBB1D}"/>
              </a:ext>
            </a:extLst>
          </p:cNvPr>
          <p:cNvSpPr/>
          <p:nvPr/>
        </p:nvSpPr>
        <p:spPr bwMode="auto">
          <a:xfrm>
            <a:off x="8662988" y="1997075"/>
            <a:ext cx="1008062" cy="1006475"/>
          </a:xfrm>
          <a:prstGeom prst="wedgeEllipseCallout">
            <a:avLst>
              <a:gd name="adj1" fmla="val 43415"/>
              <a:gd name="adj2" fmla="val 76498"/>
            </a:avLst>
          </a:prstGeom>
          <a:solidFill>
            <a:srgbClr val="863C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defRPr/>
            </a:pPr>
            <a:endParaRPr lang="th-TH"/>
          </a:p>
        </p:txBody>
      </p:sp>
      <p:sp>
        <p:nvSpPr>
          <p:cNvPr id="16" name="ดาว 5 แฉก 16">
            <a:extLst>
              <a:ext uri="{FF2B5EF4-FFF2-40B4-BE49-F238E27FC236}">
                <a16:creationId xmlns:a16="http://schemas.microsoft.com/office/drawing/2014/main" id="{BF56976F-F9CA-4984-A800-37B35E1D1882}"/>
              </a:ext>
            </a:extLst>
          </p:cNvPr>
          <p:cNvSpPr/>
          <p:nvPr/>
        </p:nvSpPr>
        <p:spPr>
          <a:xfrm>
            <a:off x="9526588" y="3154363"/>
            <a:ext cx="144462" cy="144462"/>
          </a:xfrm>
          <a:prstGeom prst="star5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defRPr/>
            </a:pPr>
            <a:endParaRPr lang="th-TH"/>
          </a:p>
        </p:txBody>
      </p:sp>
      <p:cxnSp>
        <p:nvCxnSpPr>
          <p:cNvPr id="20488" name="Straight Connector 17">
            <a:extLst>
              <a:ext uri="{FF2B5EF4-FFF2-40B4-BE49-F238E27FC236}">
                <a16:creationId xmlns:a16="http://schemas.microsoft.com/office/drawing/2014/main" id="{B4A2DDED-6452-420F-9DF4-D3DEF6C20BD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0" y="6691313"/>
            <a:ext cx="13004800" cy="71437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2B4AA9F-4FFD-4F1C-94D2-A06112E056C5}"/>
              </a:ext>
            </a:extLst>
          </p:cNvPr>
          <p:cNvSpPr/>
          <p:nvPr/>
        </p:nvSpPr>
        <p:spPr>
          <a:xfrm>
            <a:off x="4702175" y="3595688"/>
            <a:ext cx="3878263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hangingPunct="0">
              <a:defRPr/>
            </a:pPr>
            <a:r>
              <a:rPr lang="en-US" sz="5400" b="1" dirty="0">
                <a:ln w="12700">
                  <a:noFill/>
                  <a:prstDash val="solid"/>
                </a:ln>
                <a:solidFill>
                  <a:srgbClr val="8B3E13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</a:p>
        </p:txBody>
      </p:sp>
      <p:pic>
        <p:nvPicPr>
          <p:cNvPr id="20490" name="รูปภาพ 18" descr="kku01.png">
            <a:extLst>
              <a:ext uri="{FF2B5EF4-FFF2-40B4-BE49-F238E27FC236}">
                <a16:creationId xmlns:a16="http://schemas.microsoft.com/office/drawing/2014/main" id="{D8E8AC3F-A077-488C-A40F-AB7763D27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6732588"/>
            <a:ext cx="4929188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รูปภาพ 19" descr="kku033.png">
            <a:extLst>
              <a:ext uri="{FF2B5EF4-FFF2-40B4-BE49-F238E27FC236}">
                <a16:creationId xmlns:a16="http://schemas.microsoft.com/office/drawing/2014/main" id="{C08B3497-D71A-4D84-8E97-DDBC4D7F1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713" y="6762750"/>
            <a:ext cx="2859087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รูปภาพ 20" descr="kku024.png">
            <a:extLst>
              <a:ext uri="{FF2B5EF4-FFF2-40B4-BE49-F238E27FC236}">
                <a16:creationId xmlns:a16="http://schemas.microsoft.com/office/drawing/2014/main" id="{4B1F682E-7380-42D4-AB4A-F33D1AAEC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6740525"/>
            <a:ext cx="464343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3" name="รูปภาพ 21" descr="Untitled-1.png">
            <a:extLst>
              <a:ext uri="{FF2B5EF4-FFF2-40B4-BE49-F238E27FC236}">
                <a16:creationId xmlns:a16="http://schemas.microsoft.com/office/drawing/2014/main" id="{C47F919D-28AF-41C6-95BB-C18758E5F7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1" t="46637" b="17334"/>
          <a:stretch>
            <a:fillRect/>
          </a:stretch>
        </p:blipFill>
        <p:spPr bwMode="auto">
          <a:xfrm>
            <a:off x="0" y="6748463"/>
            <a:ext cx="2728913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4" name="TextBox 1">
            <a:extLst>
              <a:ext uri="{FF2B5EF4-FFF2-40B4-BE49-F238E27FC236}">
                <a16:creationId xmlns:a16="http://schemas.microsoft.com/office/drawing/2014/main" id="{944B3FFD-F709-4809-B183-88443FCE2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7253288"/>
            <a:ext cx="2881312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th-TH" sz="2000">
                <a:solidFill>
                  <a:srgbClr val="FFFFFF"/>
                </a:solidFill>
              </a:rPr>
              <a:t>Contact Address: </a:t>
            </a:r>
          </a:p>
          <a:p>
            <a:pPr eaLnBrk="1"/>
            <a:r>
              <a:rPr lang="en-US" altLang="th-TH" sz="2000">
                <a:solidFill>
                  <a:srgbClr val="FFFFFF"/>
                </a:solidFill>
              </a:rPr>
              <a:t>Prof. Somchai Doe </a:t>
            </a:r>
          </a:p>
          <a:p>
            <a:pPr eaLnBrk="1"/>
            <a:r>
              <a:rPr lang="en-US" altLang="th-TH" sz="2000">
                <a:solidFill>
                  <a:srgbClr val="FFFFFF"/>
                </a:solidFill>
              </a:rPr>
              <a:t>Tel:</a:t>
            </a:r>
          </a:p>
          <a:p>
            <a:pPr eaLnBrk="1"/>
            <a:r>
              <a:rPr lang="en-US" altLang="th-TH" sz="2000">
                <a:solidFill>
                  <a:srgbClr val="FFFFFF"/>
                </a:solidFill>
              </a:rPr>
              <a:t>Email: </a:t>
            </a:r>
          </a:p>
          <a:p>
            <a:pPr eaLnBrk="1"/>
            <a:r>
              <a:rPr lang="en-US" altLang="th-TH" sz="2000">
                <a:solidFill>
                  <a:srgbClr val="FFFFFF"/>
                </a:solidFill>
              </a:rPr>
              <a:t>www.kku.ac.th </a:t>
            </a:r>
          </a:p>
        </p:txBody>
      </p:sp>
      <p:pic>
        <p:nvPicPr>
          <p:cNvPr id="20495" name="รูปภาพ 27" descr="logo_kku2.gif">
            <a:extLst>
              <a:ext uri="{FF2B5EF4-FFF2-40B4-BE49-F238E27FC236}">
                <a16:creationId xmlns:a16="http://schemas.microsoft.com/office/drawing/2014/main" id="{9E426948-8EBC-4DBB-93DB-3302BF542FC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44463"/>
            <a:ext cx="3937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6" name="รูปภาพ 29" descr="LOGO KKU [Converted].png">
            <a:extLst>
              <a:ext uri="{FF2B5EF4-FFF2-40B4-BE49-F238E27FC236}">
                <a16:creationId xmlns:a16="http://schemas.microsoft.com/office/drawing/2014/main" id="{CD3BCEAD-0242-4B1B-90EE-E476E5A255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325" y="2068513"/>
            <a:ext cx="4572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2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2B38D156-5C61-43F1-AEE2-F9D7BCF732FD}"/>
              </a:ext>
            </a:extLst>
          </p:cNvPr>
          <p:cNvSpPr>
            <a:spLocks noGrp="1"/>
          </p:cNvSpPr>
          <p:nvPr>
            <p:ph type="body" idx="4294967295"/>
          </p:nvPr>
        </p:nvSpPr>
        <p:spPr bwMode="auto">
          <a:xfrm>
            <a:off x="993775" y="2716213"/>
            <a:ext cx="11125200" cy="6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/>
          <a:lstStyle/>
          <a:p>
            <a:pPr marL="527050" indent="-487363" defTabSz="1300163" eaLnBrk="1">
              <a:spcBef>
                <a:spcPts val="700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th-TH" altLang="th-TH" dirty="0"/>
              <a:t>563020972-9 นาย สร</a:t>
            </a:r>
            <a:r>
              <a:rPr lang="th-TH" altLang="th-TH" dirty="0" err="1"/>
              <a:t>วิชญ์</a:t>
            </a:r>
            <a:r>
              <a:rPr lang="th-TH" altLang="th-TH" dirty="0"/>
              <a:t> โคตรนรินทร์ </a:t>
            </a:r>
            <a:r>
              <a:rPr lang="en-US" altLang="th-TH" dirty="0"/>
              <a:t>(Boss)</a:t>
            </a:r>
            <a:endParaRPr lang="th-TH" altLang="th-TH" dirty="0"/>
          </a:p>
          <a:p>
            <a:pPr marL="527050" indent="-487363" defTabSz="1300163" eaLnBrk="1">
              <a:spcBef>
                <a:spcPts val="700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th-TH" altLang="th-TH" dirty="0"/>
              <a:t>563020956-7 นาย เกียรติประวัติ น้อยทุ่ง</a:t>
            </a:r>
          </a:p>
          <a:p>
            <a:pPr marL="527050" indent="-487363" defTabSz="1300163" eaLnBrk="1">
              <a:spcBef>
                <a:spcPts val="700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th-TH" altLang="th-TH" dirty="0"/>
              <a:t>563020951-7 นาย อภิลักษณ์ เจริญศักดิ์ขจร</a:t>
            </a:r>
          </a:p>
          <a:p>
            <a:pPr marL="527050" indent="-487363" defTabSz="1300163" eaLnBrk="1">
              <a:spcBef>
                <a:spcPts val="700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th-TH" altLang="th-TH" dirty="0"/>
              <a:t>583021354-2 นาย วสุภัทร ติยานนท์</a:t>
            </a:r>
          </a:p>
        </p:txBody>
      </p:sp>
      <p:sp>
        <p:nvSpPr>
          <p:cNvPr id="4101" name="Rectangle 1">
            <a:extLst>
              <a:ext uri="{FF2B5EF4-FFF2-40B4-BE49-F238E27FC236}">
                <a16:creationId xmlns:a16="http://schemas.microsoft.com/office/drawing/2014/main" id="{798F6D45-51EC-4B54-B461-146437B6A930}"/>
              </a:ext>
            </a:extLst>
          </p:cNvPr>
          <p:cNvSpPr>
            <a:spLocks/>
          </p:cNvSpPr>
          <p:nvPr/>
        </p:nvSpPr>
        <p:spPr bwMode="auto">
          <a:xfrm>
            <a:off x="0" y="1636713"/>
            <a:ext cx="13004800" cy="649287"/>
          </a:xfrm>
          <a:prstGeom prst="rect">
            <a:avLst/>
          </a:prstGeom>
          <a:solidFill>
            <a:srgbClr val="80808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th-TH" altLang="th-TH"/>
          </a:p>
        </p:txBody>
      </p:sp>
      <p:grpSp>
        <p:nvGrpSpPr>
          <p:cNvPr id="4102" name="Group 2">
            <a:extLst>
              <a:ext uri="{FF2B5EF4-FFF2-40B4-BE49-F238E27FC236}">
                <a16:creationId xmlns:a16="http://schemas.microsoft.com/office/drawing/2014/main" id="{1FD76D73-13C9-4169-87FA-7027E88A90E5}"/>
              </a:ext>
            </a:extLst>
          </p:cNvPr>
          <p:cNvGrpSpPr>
            <a:grpSpLocks/>
          </p:cNvGrpSpPr>
          <p:nvPr/>
        </p:nvGrpSpPr>
        <p:grpSpPr bwMode="auto">
          <a:xfrm>
            <a:off x="8158163" y="915988"/>
            <a:ext cx="4897437" cy="1244600"/>
            <a:chOff x="0" y="0"/>
            <a:chExt cx="358" cy="98"/>
          </a:xfrm>
        </p:grpSpPr>
        <p:sp>
          <p:nvSpPr>
            <p:cNvPr id="4116" name="AutoShape 3">
              <a:extLst>
                <a:ext uri="{FF2B5EF4-FFF2-40B4-BE49-F238E27FC236}">
                  <a16:creationId xmlns:a16="http://schemas.microsoft.com/office/drawing/2014/main" id="{B70B9E6E-E246-4359-BB67-D180AAF99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62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40" y="0"/>
                  </a:moveTo>
                  <a:lnTo>
                    <a:pt x="0" y="21600"/>
                  </a:lnTo>
                  <a:lnTo>
                    <a:pt x="15959" y="21600"/>
                  </a:lnTo>
                  <a:lnTo>
                    <a:pt x="21600" y="0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  <p:sp>
          <p:nvSpPr>
            <p:cNvPr id="4117" name="AutoShape 4">
              <a:extLst>
                <a:ext uri="{FF2B5EF4-FFF2-40B4-BE49-F238E27FC236}">
                  <a16:creationId xmlns:a16="http://schemas.microsoft.com/office/drawing/2014/main" id="{BA86278F-CC21-445F-B698-73796A5F31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28" y="0"/>
              <a:ext cx="166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  <p:sp>
          <p:nvSpPr>
            <p:cNvPr id="4118" name="AutoShape 5">
              <a:extLst>
                <a:ext uri="{FF2B5EF4-FFF2-40B4-BE49-F238E27FC236}">
                  <a16:creationId xmlns:a16="http://schemas.microsoft.com/office/drawing/2014/main" id="{D12C656B-D310-483B-A562-9E057FB40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" y="0"/>
              <a:ext cx="99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853" y="21582"/>
                  </a:lnTo>
                  <a:lnTo>
                    <a:pt x="21600" y="21600"/>
                  </a:lnTo>
                  <a:lnTo>
                    <a:pt x="21548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</p:grpSp>
      <p:cxnSp>
        <p:nvCxnSpPr>
          <p:cNvPr id="4103" name="Straight Connector 41">
            <a:extLst>
              <a:ext uri="{FF2B5EF4-FFF2-40B4-BE49-F238E27FC236}">
                <a16:creationId xmlns:a16="http://schemas.microsoft.com/office/drawing/2014/main" id="{9C7876CB-1F34-43C7-805D-A5A656A360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588" y="1590675"/>
            <a:ext cx="13004801" cy="71438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Rectangle 6">
            <a:extLst>
              <a:ext uri="{FF2B5EF4-FFF2-40B4-BE49-F238E27FC236}">
                <a16:creationId xmlns:a16="http://schemas.microsoft.com/office/drawing/2014/main" id="{68F349FC-9CA3-4817-8ABD-F9030D617717}"/>
              </a:ext>
            </a:extLst>
          </p:cNvPr>
          <p:cNvSpPr>
            <a:spLocks/>
          </p:cNvSpPr>
          <p:nvPr/>
        </p:nvSpPr>
        <p:spPr bwMode="auto">
          <a:xfrm>
            <a:off x="0" y="1122363"/>
            <a:ext cx="13004800" cy="1066800"/>
          </a:xfrm>
          <a:prstGeom prst="rect">
            <a:avLst/>
          </a:prstGeom>
          <a:solidFill>
            <a:srgbClr val="D94C1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th-TH" altLang="th-TH"/>
          </a:p>
        </p:txBody>
      </p:sp>
      <p:pic>
        <p:nvPicPr>
          <p:cNvPr id="4105" name="รูปภาพ 38" descr="Untitled-1.png">
            <a:extLst>
              <a:ext uri="{FF2B5EF4-FFF2-40B4-BE49-F238E27FC236}">
                <a16:creationId xmlns:a16="http://schemas.microsoft.com/office/drawing/2014/main" id="{A6C5A17A-85B5-4DC2-AD79-8707A9F85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5" t="25333" b="50667"/>
          <a:stretch>
            <a:fillRect/>
          </a:stretch>
        </p:blipFill>
        <p:spPr bwMode="auto">
          <a:xfrm>
            <a:off x="0" y="1131888"/>
            <a:ext cx="276542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26">
            <a:extLst>
              <a:ext uri="{FF2B5EF4-FFF2-40B4-BE49-F238E27FC236}">
                <a16:creationId xmlns:a16="http://schemas.microsoft.com/office/drawing/2014/main" id="{A59A253D-471A-4EDC-806B-811EA2C57ED5}"/>
              </a:ext>
            </a:extLst>
          </p:cNvPr>
          <p:cNvSpPr txBox="1">
            <a:spLocks/>
          </p:cNvSpPr>
          <p:nvPr/>
        </p:nvSpPr>
        <p:spPr bwMode="auto">
          <a:xfrm>
            <a:off x="649288" y="860425"/>
            <a:ext cx="3648075" cy="1554163"/>
          </a:xfrm>
          <a:prstGeom prst="rect">
            <a:avLst/>
          </a:prstGeom>
          <a:noFill/>
          <a:ln w="12700" cap="flat">
            <a:miter lim="0"/>
            <a:headEnd/>
            <a:tailEnd/>
          </a:ln>
        </p:spPr>
        <p:txBody>
          <a:bodyPr lIns="72248" tIns="72248" rIns="72248" bIns="72248" anchor="ctr"/>
          <a:lstStyle>
            <a:lvl1pPr marL="39688"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18288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2860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27432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2004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buClr>
                <a:srgbClr val="FFFFFF"/>
              </a:buClr>
              <a:buFont typeface="ArialMT" charset="0"/>
              <a:buNone/>
            </a:pPr>
            <a:r>
              <a:rPr lang="th-TH" altLang="th-TH" sz="8000">
                <a:solidFill>
                  <a:schemeClr val="bg1"/>
                </a:solidFill>
              </a:rPr>
              <a:t>สมาชิก</a:t>
            </a:r>
          </a:p>
        </p:txBody>
      </p:sp>
      <p:cxnSp>
        <p:nvCxnSpPr>
          <p:cNvPr id="4107" name="ตัวเชื่อมต่อตรง 46">
            <a:extLst>
              <a:ext uri="{FF2B5EF4-FFF2-40B4-BE49-F238E27FC236}">
                <a16:creationId xmlns:a16="http://schemas.microsoft.com/office/drawing/2014/main" id="{5544A633-6D5E-40AE-B657-A9C1343E26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01950" y="823913"/>
            <a:ext cx="10102850" cy="0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8" name="ตัวเชื่อมต่อตรง 47">
            <a:extLst>
              <a:ext uri="{FF2B5EF4-FFF2-40B4-BE49-F238E27FC236}">
                <a16:creationId xmlns:a16="http://schemas.microsoft.com/office/drawing/2014/main" id="{77F3DDB5-288B-4A19-B8BB-FB45B361D9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989013"/>
            <a:ext cx="13004800" cy="0"/>
          </a:xfrm>
          <a:prstGeom prst="line">
            <a:avLst/>
          </a:prstGeom>
          <a:noFill/>
          <a:ln w="57150" algn="ctr">
            <a:solidFill>
              <a:srgbClr val="FF893F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9" name="กลุ่ม 29">
            <a:extLst>
              <a:ext uri="{FF2B5EF4-FFF2-40B4-BE49-F238E27FC236}">
                <a16:creationId xmlns:a16="http://schemas.microsoft.com/office/drawing/2014/main" id="{ECFE5A4C-3ACE-41DD-BC5D-69BC2E922AD2}"/>
              </a:ext>
            </a:extLst>
          </p:cNvPr>
          <p:cNvGrpSpPr>
            <a:grpSpLocks/>
          </p:cNvGrpSpPr>
          <p:nvPr/>
        </p:nvGrpSpPr>
        <p:grpSpPr bwMode="auto">
          <a:xfrm>
            <a:off x="8788400" y="1133475"/>
            <a:ext cx="4216400" cy="1079500"/>
            <a:chOff x="8788416" y="519082"/>
            <a:chExt cx="4216384" cy="1078903"/>
          </a:xfrm>
        </p:grpSpPr>
        <p:pic>
          <p:nvPicPr>
            <p:cNvPr id="4113" name="รูปภาพ 24" descr="mini01101.png">
              <a:extLst>
                <a:ext uri="{FF2B5EF4-FFF2-40B4-BE49-F238E27FC236}">
                  <a16:creationId xmlns:a16="http://schemas.microsoft.com/office/drawing/2014/main" id="{D6B60296-F063-4F21-A622-551ED6C44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8416" y="519082"/>
              <a:ext cx="1633593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4" name="รูปภาพ 27" descr="mini0132.png">
              <a:extLst>
                <a:ext uri="{FF2B5EF4-FFF2-40B4-BE49-F238E27FC236}">
                  <a16:creationId xmlns:a16="http://schemas.microsoft.com/office/drawing/2014/main" id="{386C5670-86DB-471F-8AF0-B5836B2C0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8454" y="519082"/>
              <a:ext cx="1426346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5" name="รูปภาพ 28" descr="mini01612.png">
              <a:extLst>
                <a:ext uri="{FF2B5EF4-FFF2-40B4-BE49-F238E27FC236}">
                  <a16:creationId xmlns:a16="http://schemas.microsoft.com/office/drawing/2014/main" id="{045DBE93-AEF7-44DA-A152-C82431EE5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4300" y="519082"/>
              <a:ext cx="1895699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กลุ่ม 54">
            <a:extLst>
              <a:ext uri="{FF2B5EF4-FFF2-40B4-BE49-F238E27FC236}">
                <a16:creationId xmlns:a16="http://schemas.microsoft.com/office/drawing/2014/main" id="{9091D144-2904-44BE-B6A6-8700EE343DC4}"/>
              </a:ext>
            </a:extLst>
          </p:cNvPr>
          <p:cNvGrpSpPr/>
          <p:nvPr/>
        </p:nvGrpSpPr>
        <p:grpSpPr>
          <a:xfrm>
            <a:off x="1101800" y="0"/>
            <a:ext cx="11903000" cy="916360"/>
            <a:chOff x="3762242" y="-1240110"/>
            <a:chExt cx="8411410" cy="2876550"/>
          </a:xfrm>
          <a:gradFill flip="none" rotWithShape="1">
            <a:gsLst>
              <a:gs pos="100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3500000" scaled="1"/>
            <a:tileRect/>
          </a:gradFill>
        </p:grpSpPr>
        <p:sp>
          <p:nvSpPr>
            <p:cNvPr id="56" name="AutoShape 3">
              <a:extLst>
                <a:ext uri="{FF2B5EF4-FFF2-40B4-BE49-F238E27FC236}">
                  <a16:creationId xmlns:a16="http://schemas.microsoft.com/office/drawing/2014/main" id="{4EBB5165-B4AB-4793-B80B-8C21CB455F5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762242" y="-1240110"/>
              <a:ext cx="3711438" cy="287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  <a:gd name="connsiteX0" fmla="*/ 1546 w 17505"/>
                <a:gd name="connsiteY0" fmla="*/ 0 h 21600"/>
                <a:gd name="connsiteX1" fmla="*/ 0 w 17505"/>
                <a:gd name="connsiteY1" fmla="*/ 21600 h 21600"/>
                <a:gd name="connsiteX2" fmla="*/ 11864 w 17505"/>
                <a:gd name="connsiteY2" fmla="*/ 21600 h 21600"/>
                <a:gd name="connsiteX3" fmla="*/ 17505 w 17505"/>
                <a:gd name="connsiteY3" fmla="*/ 0 h 21600"/>
                <a:gd name="connsiteX4" fmla="*/ 1546 w 17505"/>
                <a:gd name="connsiteY4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05" h="21600">
                  <a:moveTo>
                    <a:pt x="1546" y="0"/>
                  </a:moveTo>
                  <a:lnTo>
                    <a:pt x="0" y="21600"/>
                  </a:lnTo>
                  <a:lnTo>
                    <a:pt x="11864" y="21600"/>
                  </a:lnTo>
                  <a:lnTo>
                    <a:pt x="17505" y="0"/>
                  </a:lnTo>
                  <a:lnTo>
                    <a:pt x="1546" y="0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  <p:sp>
          <p:nvSpPr>
            <p:cNvPr id="57" name="AutoShape 4">
              <a:extLst>
                <a:ext uri="{FF2B5EF4-FFF2-40B4-BE49-F238E27FC236}">
                  <a16:creationId xmlns:a16="http://schemas.microsoft.com/office/drawing/2014/main" id="{6822BCCA-C329-451A-A972-F7C581F857D7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5998344" y="-1240110"/>
              <a:ext cx="4693841" cy="287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  <p:sp>
          <p:nvSpPr>
            <p:cNvPr id="58" name="AutoShape 5">
              <a:extLst>
                <a:ext uri="{FF2B5EF4-FFF2-40B4-BE49-F238E27FC236}">
                  <a16:creationId xmlns:a16="http://schemas.microsoft.com/office/drawing/2014/main" id="{5D738161-F58A-405C-89F7-36F73B35EE0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382720" y="-1227438"/>
              <a:ext cx="2790932" cy="2863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8853" y="21582"/>
                  </a:lnTo>
                  <a:lnTo>
                    <a:pt x="21600" y="21600"/>
                  </a:lnTo>
                  <a:lnTo>
                    <a:pt x="21548" y="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</p:grpSp>
      <p:pic>
        <p:nvPicPr>
          <p:cNvPr id="4111" name="รูปภาพ 58" descr="logo_kku2.gif">
            <a:extLst>
              <a:ext uri="{FF2B5EF4-FFF2-40B4-BE49-F238E27FC236}">
                <a16:creationId xmlns:a16="http://schemas.microsoft.com/office/drawing/2014/main" id="{4EB37C95-64C8-47E1-81F2-61F8FE2AFC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44463"/>
            <a:ext cx="3937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2" name="ตัวเชื่อมต่อตรง 59">
            <a:extLst>
              <a:ext uri="{FF2B5EF4-FFF2-40B4-BE49-F238E27FC236}">
                <a16:creationId xmlns:a16="http://schemas.microsoft.com/office/drawing/2014/main" id="{E484783F-7C49-4D91-BABB-6604D4B343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17625" y="823913"/>
            <a:ext cx="11687175" cy="0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67B0479-B827-41D1-BC85-43CB6F1CAC75}"/>
              </a:ext>
            </a:extLst>
          </p:cNvPr>
          <p:cNvGraphicFramePr/>
          <p:nvPr/>
        </p:nvGraphicFramePr>
        <p:xfrm>
          <a:off x="2513053" y="2860576"/>
          <a:ext cx="8669867" cy="577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23" name="Rectangle 1">
            <a:extLst>
              <a:ext uri="{FF2B5EF4-FFF2-40B4-BE49-F238E27FC236}">
                <a16:creationId xmlns:a16="http://schemas.microsoft.com/office/drawing/2014/main" id="{3BC5A36F-065E-43CD-85B0-BF00F49647FB}"/>
              </a:ext>
            </a:extLst>
          </p:cNvPr>
          <p:cNvSpPr>
            <a:spLocks/>
          </p:cNvSpPr>
          <p:nvPr/>
        </p:nvSpPr>
        <p:spPr bwMode="auto">
          <a:xfrm>
            <a:off x="0" y="1636713"/>
            <a:ext cx="13004800" cy="649287"/>
          </a:xfrm>
          <a:prstGeom prst="rect">
            <a:avLst/>
          </a:prstGeom>
          <a:solidFill>
            <a:srgbClr val="80808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th-TH" altLang="th-TH"/>
          </a:p>
        </p:txBody>
      </p:sp>
      <p:grpSp>
        <p:nvGrpSpPr>
          <p:cNvPr id="5124" name="Group 2">
            <a:extLst>
              <a:ext uri="{FF2B5EF4-FFF2-40B4-BE49-F238E27FC236}">
                <a16:creationId xmlns:a16="http://schemas.microsoft.com/office/drawing/2014/main" id="{AA75B662-2FFA-4FB9-84AA-A731483B97B7}"/>
              </a:ext>
            </a:extLst>
          </p:cNvPr>
          <p:cNvGrpSpPr>
            <a:grpSpLocks/>
          </p:cNvGrpSpPr>
          <p:nvPr/>
        </p:nvGrpSpPr>
        <p:grpSpPr bwMode="auto">
          <a:xfrm>
            <a:off x="8158163" y="915988"/>
            <a:ext cx="4897437" cy="1244600"/>
            <a:chOff x="0" y="0"/>
            <a:chExt cx="358" cy="98"/>
          </a:xfrm>
        </p:grpSpPr>
        <p:sp>
          <p:nvSpPr>
            <p:cNvPr id="5138" name="AutoShape 3">
              <a:extLst>
                <a:ext uri="{FF2B5EF4-FFF2-40B4-BE49-F238E27FC236}">
                  <a16:creationId xmlns:a16="http://schemas.microsoft.com/office/drawing/2014/main" id="{E7970262-AF8F-4F98-9193-86F11EEBD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62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40" y="0"/>
                  </a:moveTo>
                  <a:lnTo>
                    <a:pt x="0" y="21600"/>
                  </a:lnTo>
                  <a:lnTo>
                    <a:pt x="15959" y="21600"/>
                  </a:lnTo>
                  <a:lnTo>
                    <a:pt x="21600" y="0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  <p:sp>
          <p:nvSpPr>
            <p:cNvPr id="5139" name="AutoShape 4">
              <a:extLst>
                <a:ext uri="{FF2B5EF4-FFF2-40B4-BE49-F238E27FC236}">
                  <a16:creationId xmlns:a16="http://schemas.microsoft.com/office/drawing/2014/main" id="{FDB0C4F6-9624-4089-A3CC-42046343CE4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28" y="0"/>
              <a:ext cx="166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  <p:sp>
          <p:nvSpPr>
            <p:cNvPr id="5140" name="AutoShape 5">
              <a:extLst>
                <a:ext uri="{FF2B5EF4-FFF2-40B4-BE49-F238E27FC236}">
                  <a16:creationId xmlns:a16="http://schemas.microsoft.com/office/drawing/2014/main" id="{95883E4F-208F-4BFF-8CA3-7EF82890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" y="0"/>
              <a:ext cx="99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853" y="21582"/>
                  </a:lnTo>
                  <a:lnTo>
                    <a:pt x="21600" y="21600"/>
                  </a:lnTo>
                  <a:lnTo>
                    <a:pt x="21548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</p:grpSp>
      <p:cxnSp>
        <p:nvCxnSpPr>
          <p:cNvPr id="5125" name="Straight Connector 40">
            <a:extLst>
              <a:ext uri="{FF2B5EF4-FFF2-40B4-BE49-F238E27FC236}">
                <a16:creationId xmlns:a16="http://schemas.microsoft.com/office/drawing/2014/main" id="{8109E633-820A-4862-AC3B-D287EBF7BF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447675"/>
            <a:ext cx="13004800" cy="71438"/>
          </a:xfrm>
          <a:prstGeom prst="line">
            <a:avLst/>
          </a:prstGeom>
          <a:noFill/>
          <a:ln w="381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Straight Connector 41">
            <a:extLst>
              <a:ext uri="{FF2B5EF4-FFF2-40B4-BE49-F238E27FC236}">
                <a16:creationId xmlns:a16="http://schemas.microsoft.com/office/drawing/2014/main" id="{C271D21D-C379-4583-8603-9AC4616826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588" y="1590675"/>
            <a:ext cx="13004801" cy="71438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7" name="Rectangle 6">
            <a:extLst>
              <a:ext uri="{FF2B5EF4-FFF2-40B4-BE49-F238E27FC236}">
                <a16:creationId xmlns:a16="http://schemas.microsoft.com/office/drawing/2014/main" id="{8148EAD6-F51D-44BE-A245-727BD2D98495}"/>
              </a:ext>
            </a:extLst>
          </p:cNvPr>
          <p:cNvSpPr>
            <a:spLocks/>
          </p:cNvSpPr>
          <p:nvPr/>
        </p:nvSpPr>
        <p:spPr bwMode="auto">
          <a:xfrm>
            <a:off x="0" y="1122363"/>
            <a:ext cx="13004800" cy="1066800"/>
          </a:xfrm>
          <a:prstGeom prst="rect">
            <a:avLst/>
          </a:prstGeom>
          <a:solidFill>
            <a:srgbClr val="D94C1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th-TH" altLang="th-TH"/>
          </a:p>
        </p:txBody>
      </p:sp>
      <p:pic>
        <p:nvPicPr>
          <p:cNvPr id="5128" name="รูปภาพ 31" descr="Untitled-1.png">
            <a:extLst>
              <a:ext uri="{FF2B5EF4-FFF2-40B4-BE49-F238E27FC236}">
                <a16:creationId xmlns:a16="http://schemas.microsoft.com/office/drawing/2014/main" id="{B0EA0D12-F6E5-4D0F-A398-3A9B067AE3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5" t="25333" b="50667"/>
          <a:stretch>
            <a:fillRect/>
          </a:stretch>
        </p:blipFill>
        <p:spPr bwMode="auto">
          <a:xfrm>
            <a:off x="0" y="1131888"/>
            <a:ext cx="276542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AA79A8FE-53EC-4509-90B2-9D5085242CCE}"/>
              </a:ext>
            </a:extLst>
          </p:cNvPr>
          <p:cNvSpPr txBox="1">
            <a:spLocks/>
          </p:cNvSpPr>
          <p:nvPr/>
        </p:nvSpPr>
        <p:spPr bwMode="auto">
          <a:xfrm>
            <a:off x="649288" y="860425"/>
            <a:ext cx="3648075" cy="1554163"/>
          </a:xfrm>
          <a:prstGeom prst="rect">
            <a:avLst/>
          </a:prstGeom>
          <a:noFill/>
          <a:ln w="12700" cap="flat">
            <a:miter lim="0"/>
            <a:headEnd/>
            <a:tailEnd/>
          </a:ln>
        </p:spPr>
        <p:txBody>
          <a:bodyPr lIns="72248" tIns="72248" rIns="72248" bIns="72248" anchor="ctr"/>
          <a:lstStyle/>
          <a:p>
            <a:pPr marL="39688" defTabSz="1300163" eaLnBrk="1">
              <a:buClr>
                <a:srgbClr val="FFFFFF"/>
              </a:buClr>
              <a:buFont typeface="ArialMT" charset="0"/>
              <a:buNone/>
              <a:defRPr/>
            </a:pPr>
            <a:r>
              <a:rPr lang="th-TH" sz="5100" kern="0" dirty="0" err="1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  <a:sym typeface="Arial" pitchFamily="34" charset="0"/>
              </a:rPr>
              <a:t>Contents</a:t>
            </a:r>
            <a:endParaRPr lang="th-TH" sz="8000" kern="0" dirty="0">
              <a:latin typeface="+mj-lt"/>
              <a:ea typeface="+mj-ea"/>
              <a:cs typeface="+mj-cs"/>
            </a:endParaRPr>
          </a:p>
        </p:txBody>
      </p:sp>
      <p:grpSp>
        <p:nvGrpSpPr>
          <p:cNvPr id="5130" name="กลุ่ม 17">
            <a:extLst>
              <a:ext uri="{FF2B5EF4-FFF2-40B4-BE49-F238E27FC236}">
                <a16:creationId xmlns:a16="http://schemas.microsoft.com/office/drawing/2014/main" id="{37E5CBC9-B69F-4643-9CD0-92028F8991A1}"/>
              </a:ext>
            </a:extLst>
          </p:cNvPr>
          <p:cNvGrpSpPr>
            <a:grpSpLocks/>
          </p:cNvGrpSpPr>
          <p:nvPr/>
        </p:nvGrpSpPr>
        <p:grpSpPr bwMode="auto">
          <a:xfrm>
            <a:off x="8788400" y="1131888"/>
            <a:ext cx="4216400" cy="1079500"/>
            <a:chOff x="8788416" y="519082"/>
            <a:chExt cx="4216384" cy="1078903"/>
          </a:xfrm>
        </p:grpSpPr>
        <p:pic>
          <p:nvPicPr>
            <p:cNvPr id="5135" name="รูปภาพ 14" descr="0100.png">
              <a:extLst>
                <a:ext uri="{FF2B5EF4-FFF2-40B4-BE49-F238E27FC236}">
                  <a16:creationId xmlns:a16="http://schemas.microsoft.com/office/drawing/2014/main" id="{CCD6A52C-63F7-4638-814D-F77F8EBC7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4300" y="519082"/>
              <a:ext cx="1895699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6" name="รูปภาพ 15" descr="mini01102.png">
              <a:extLst>
                <a:ext uri="{FF2B5EF4-FFF2-40B4-BE49-F238E27FC236}">
                  <a16:creationId xmlns:a16="http://schemas.microsoft.com/office/drawing/2014/main" id="{89D0CDFA-CD7C-4764-8BFB-7A7516CF5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8416" y="519082"/>
              <a:ext cx="1633593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7" name="รูปภาพ 16" descr="mini0135.png">
              <a:extLst>
                <a:ext uri="{FF2B5EF4-FFF2-40B4-BE49-F238E27FC236}">
                  <a16:creationId xmlns:a16="http://schemas.microsoft.com/office/drawing/2014/main" id="{A3FA199F-BA13-40A0-B1B6-50D9F587D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8454" y="519082"/>
              <a:ext cx="1426346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1" name="ตัวเชื่อมต่อตรง 49">
            <a:extLst>
              <a:ext uri="{FF2B5EF4-FFF2-40B4-BE49-F238E27FC236}">
                <a16:creationId xmlns:a16="http://schemas.microsoft.com/office/drawing/2014/main" id="{864A8DB4-0F76-4B13-9192-532EC283E2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989013"/>
            <a:ext cx="13004800" cy="0"/>
          </a:xfrm>
          <a:prstGeom prst="line">
            <a:avLst/>
          </a:prstGeom>
          <a:noFill/>
          <a:ln w="57150" algn="ctr">
            <a:solidFill>
              <a:srgbClr val="FF893F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กลุ่ม 27">
            <a:extLst>
              <a:ext uri="{FF2B5EF4-FFF2-40B4-BE49-F238E27FC236}">
                <a16:creationId xmlns:a16="http://schemas.microsoft.com/office/drawing/2014/main" id="{7B51A7F5-E2CD-4532-A008-D15E967F8DB0}"/>
              </a:ext>
            </a:extLst>
          </p:cNvPr>
          <p:cNvGrpSpPr/>
          <p:nvPr/>
        </p:nvGrpSpPr>
        <p:grpSpPr>
          <a:xfrm>
            <a:off x="1101800" y="0"/>
            <a:ext cx="11903000" cy="916360"/>
            <a:chOff x="3762242" y="-1240110"/>
            <a:chExt cx="8411410" cy="2876550"/>
          </a:xfrm>
          <a:gradFill flip="none" rotWithShape="1">
            <a:gsLst>
              <a:gs pos="100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3500000" scaled="1"/>
            <a:tileRect/>
          </a:gradFill>
        </p:grpSpPr>
        <p:sp>
          <p:nvSpPr>
            <p:cNvPr id="29" name="AutoShape 3">
              <a:extLst>
                <a:ext uri="{FF2B5EF4-FFF2-40B4-BE49-F238E27FC236}">
                  <a16:creationId xmlns:a16="http://schemas.microsoft.com/office/drawing/2014/main" id="{AE65C1FE-A508-4827-85D5-BDCFD7F59B1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762242" y="-1240110"/>
              <a:ext cx="3711438" cy="287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  <a:gd name="connsiteX0" fmla="*/ 1546 w 17505"/>
                <a:gd name="connsiteY0" fmla="*/ 0 h 21600"/>
                <a:gd name="connsiteX1" fmla="*/ 0 w 17505"/>
                <a:gd name="connsiteY1" fmla="*/ 21600 h 21600"/>
                <a:gd name="connsiteX2" fmla="*/ 11864 w 17505"/>
                <a:gd name="connsiteY2" fmla="*/ 21600 h 21600"/>
                <a:gd name="connsiteX3" fmla="*/ 17505 w 17505"/>
                <a:gd name="connsiteY3" fmla="*/ 0 h 21600"/>
                <a:gd name="connsiteX4" fmla="*/ 1546 w 17505"/>
                <a:gd name="connsiteY4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05" h="21600">
                  <a:moveTo>
                    <a:pt x="1546" y="0"/>
                  </a:moveTo>
                  <a:lnTo>
                    <a:pt x="0" y="21600"/>
                  </a:lnTo>
                  <a:lnTo>
                    <a:pt x="11864" y="21600"/>
                  </a:lnTo>
                  <a:lnTo>
                    <a:pt x="17505" y="0"/>
                  </a:lnTo>
                  <a:lnTo>
                    <a:pt x="1546" y="0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  <p:sp>
          <p:nvSpPr>
            <p:cNvPr id="30" name="AutoShape 4">
              <a:extLst>
                <a:ext uri="{FF2B5EF4-FFF2-40B4-BE49-F238E27FC236}">
                  <a16:creationId xmlns:a16="http://schemas.microsoft.com/office/drawing/2014/main" id="{594B8245-66D2-4E50-9268-4543B5B6C34E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5998344" y="-1240110"/>
              <a:ext cx="4693841" cy="287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  <p:sp>
          <p:nvSpPr>
            <p:cNvPr id="31" name="AutoShape 5">
              <a:extLst>
                <a:ext uri="{FF2B5EF4-FFF2-40B4-BE49-F238E27FC236}">
                  <a16:creationId xmlns:a16="http://schemas.microsoft.com/office/drawing/2014/main" id="{8385BF6D-A93F-4D6D-9933-027FBD58521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382720" y="-1227438"/>
              <a:ext cx="2790932" cy="2863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8853" y="21582"/>
                  </a:lnTo>
                  <a:lnTo>
                    <a:pt x="21600" y="21600"/>
                  </a:lnTo>
                  <a:lnTo>
                    <a:pt x="21548" y="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</p:grpSp>
      <p:pic>
        <p:nvPicPr>
          <p:cNvPr id="5133" name="รูปภาพ 35" descr="logo_kku2.gif">
            <a:extLst>
              <a:ext uri="{FF2B5EF4-FFF2-40B4-BE49-F238E27FC236}">
                <a16:creationId xmlns:a16="http://schemas.microsoft.com/office/drawing/2014/main" id="{10FF786A-54BF-42E8-A92D-1AA27F4D9F3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44463"/>
            <a:ext cx="3937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34" name="ตัวเชื่อมต่อตรง 36">
            <a:extLst>
              <a:ext uri="{FF2B5EF4-FFF2-40B4-BE49-F238E27FC236}">
                <a16:creationId xmlns:a16="http://schemas.microsoft.com/office/drawing/2014/main" id="{CA6575B6-AEE4-4A16-9E4C-1980507995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17625" y="823913"/>
            <a:ext cx="11687175" cy="0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1">
            <a:extLst>
              <a:ext uri="{FF2B5EF4-FFF2-40B4-BE49-F238E27FC236}">
                <a16:creationId xmlns:a16="http://schemas.microsoft.com/office/drawing/2014/main" id="{27D93F41-13B0-4DCA-8D2F-675A8AE75147}"/>
              </a:ext>
            </a:extLst>
          </p:cNvPr>
          <p:cNvSpPr>
            <a:spLocks noGrp="1"/>
          </p:cNvSpPr>
          <p:nvPr>
            <p:ph type="body" idx="4294967295"/>
          </p:nvPr>
        </p:nvSpPr>
        <p:spPr bwMode="auto">
          <a:xfrm>
            <a:off x="993775" y="2716213"/>
            <a:ext cx="11125200" cy="6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/>
          <a:lstStyle/>
          <a:p>
            <a:pPr marL="527050" indent="-487363" defTabSz="1300163" eaLnBrk="1">
              <a:spcBef>
                <a:spcPts val="700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en-US" altLang="th-TH" sz="45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Running rat</a:t>
            </a:r>
            <a:endParaRPr lang="th-TH" altLang="th-TH" sz="45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96888" lvl="1" defTabSz="1300163" eaLnBrk="1">
              <a:spcBef>
                <a:spcPts val="600"/>
              </a:spcBef>
              <a:buClr>
                <a:srgbClr val="000066"/>
              </a:buClr>
            </a:pPr>
            <a:br>
              <a:rPr lang="th-TH" altLang="th-TH" sz="3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th-TH" altLang="th-TH" dirty="0"/>
          </a:p>
        </p:txBody>
      </p:sp>
      <p:cxnSp>
        <p:nvCxnSpPr>
          <p:cNvPr id="6147" name="Straight Connector 23">
            <a:extLst>
              <a:ext uri="{FF2B5EF4-FFF2-40B4-BE49-F238E27FC236}">
                <a16:creationId xmlns:a16="http://schemas.microsoft.com/office/drawing/2014/main" id="{42E1BDA5-9DA3-42E6-BA84-90C4C455B2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588" y="5849938"/>
            <a:ext cx="13004801" cy="71437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148" name="รูปภาพ 18" descr="Untitled-1.png">
            <a:extLst>
              <a:ext uri="{FF2B5EF4-FFF2-40B4-BE49-F238E27FC236}">
                <a16:creationId xmlns:a16="http://schemas.microsoft.com/office/drawing/2014/main" id="{2673A062-675A-4876-A00F-C733E026E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5" t="25333" b="50667"/>
          <a:stretch>
            <a:fillRect/>
          </a:stretch>
        </p:blipFill>
        <p:spPr bwMode="auto">
          <a:xfrm>
            <a:off x="0" y="4814888"/>
            <a:ext cx="276542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">
            <a:extLst>
              <a:ext uri="{FF2B5EF4-FFF2-40B4-BE49-F238E27FC236}">
                <a16:creationId xmlns:a16="http://schemas.microsoft.com/office/drawing/2014/main" id="{E3159CB2-9166-4ACF-B087-B4FC1861A313}"/>
              </a:ext>
            </a:extLst>
          </p:cNvPr>
          <p:cNvSpPr>
            <a:spLocks/>
          </p:cNvSpPr>
          <p:nvPr/>
        </p:nvSpPr>
        <p:spPr bwMode="auto">
          <a:xfrm>
            <a:off x="0" y="1636713"/>
            <a:ext cx="13004800" cy="649287"/>
          </a:xfrm>
          <a:prstGeom prst="rect">
            <a:avLst/>
          </a:prstGeom>
          <a:solidFill>
            <a:srgbClr val="80808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th-TH" altLang="th-TH"/>
          </a:p>
        </p:txBody>
      </p:sp>
      <p:grpSp>
        <p:nvGrpSpPr>
          <p:cNvPr id="6150" name="Group 2">
            <a:extLst>
              <a:ext uri="{FF2B5EF4-FFF2-40B4-BE49-F238E27FC236}">
                <a16:creationId xmlns:a16="http://schemas.microsoft.com/office/drawing/2014/main" id="{FFC6EAF4-08AB-4E75-B7AA-7ED657D16AB0}"/>
              </a:ext>
            </a:extLst>
          </p:cNvPr>
          <p:cNvGrpSpPr>
            <a:grpSpLocks/>
          </p:cNvGrpSpPr>
          <p:nvPr/>
        </p:nvGrpSpPr>
        <p:grpSpPr bwMode="auto">
          <a:xfrm>
            <a:off x="8158163" y="915988"/>
            <a:ext cx="4897437" cy="1244600"/>
            <a:chOff x="0" y="0"/>
            <a:chExt cx="358" cy="98"/>
          </a:xfrm>
        </p:grpSpPr>
        <p:sp>
          <p:nvSpPr>
            <p:cNvPr id="6167" name="AutoShape 3">
              <a:extLst>
                <a:ext uri="{FF2B5EF4-FFF2-40B4-BE49-F238E27FC236}">
                  <a16:creationId xmlns:a16="http://schemas.microsoft.com/office/drawing/2014/main" id="{81B99A93-5C4E-4B36-8374-6B5599609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62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40" y="0"/>
                  </a:moveTo>
                  <a:lnTo>
                    <a:pt x="0" y="21600"/>
                  </a:lnTo>
                  <a:lnTo>
                    <a:pt x="15959" y="21600"/>
                  </a:lnTo>
                  <a:lnTo>
                    <a:pt x="21600" y="0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  <p:sp>
          <p:nvSpPr>
            <p:cNvPr id="6168" name="AutoShape 4">
              <a:extLst>
                <a:ext uri="{FF2B5EF4-FFF2-40B4-BE49-F238E27FC236}">
                  <a16:creationId xmlns:a16="http://schemas.microsoft.com/office/drawing/2014/main" id="{DA1E190A-12D9-4E29-A231-90176D09E3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28" y="0"/>
              <a:ext cx="166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  <p:sp>
          <p:nvSpPr>
            <p:cNvPr id="6169" name="AutoShape 5">
              <a:extLst>
                <a:ext uri="{FF2B5EF4-FFF2-40B4-BE49-F238E27FC236}">
                  <a16:creationId xmlns:a16="http://schemas.microsoft.com/office/drawing/2014/main" id="{5E79ACDE-1A7B-49F1-8B95-3DFB081DC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" y="0"/>
              <a:ext cx="99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853" y="21582"/>
                  </a:lnTo>
                  <a:lnTo>
                    <a:pt x="21600" y="21600"/>
                  </a:lnTo>
                  <a:lnTo>
                    <a:pt x="21548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</p:grpSp>
      <p:cxnSp>
        <p:nvCxnSpPr>
          <p:cNvPr id="6151" name="Straight Connector 41">
            <a:extLst>
              <a:ext uri="{FF2B5EF4-FFF2-40B4-BE49-F238E27FC236}">
                <a16:creationId xmlns:a16="http://schemas.microsoft.com/office/drawing/2014/main" id="{9AF6233F-5E69-4CF9-928A-05375B0675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588" y="1590675"/>
            <a:ext cx="13004801" cy="71438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Rectangle 6">
            <a:extLst>
              <a:ext uri="{FF2B5EF4-FFF2-40B4-BE49-F238E27FC236}">
                <a16:creationId xmlns:a16="http://schemas.microsoft.com/office/drawing/2014/main" id="{EA6F566A-BDB9-4CAF-BA35-EF97BBE86C08}"/>
              </a:ext>
            </a:extLst>
          </p:cNvPr>
          <p:cNvSpPr>
            <a:spLocks/>
          </p:cNvSpPr>
          <p:nvPr/>
        </p:nvSpPr>
        <p:spPr bwMode="auto">
          <a:xfrm>
            <a:off x="0" y="1122363"/>
            <a:ext cx="13004800" cy="1066800"/>
          </a:xfrm>
          <a:prstGeom prst="rect">
            <a:avLst/>
          </a:prstGeom>
          <a:solidFill>
            <a:srgbClr val="D94C1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th-TH" altLang="th-TH"/>
          </a:p>
        </p:txBody>
      </p:sp>
      <p:pic>
        <p:nvPicPr>
          <p:cNvPr id="6153" name="รูปภาพ 38" descr="Untitled-1.png">
            <a:extLst>
              <a:ext uri="{FF2B5EF4-FFF2-40B4-BE49-F238E27FC236}">
                <a16:creationId xmlns:a16="http://schemas.microsoft.com/office/drawing/2014/main" id="{6B22EEF8-D94B-49A1-8738-D618CC668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5" t="25333" b="50667"/>
          <a:stretch>
            <a:fillRect/>
          </a:stretch>
        </p:blipFill>
        <p:spPr bwMode="auto">
          <a:xfrm>
            <a:off x="0" y="1131888"/>
            <a:ext cx="276542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Rectangle 26">
            <a:extLst>
              <a:ext uri="{FF2B5EF4-FFF2-40B4-BE49-F238E27FC236}">
                <a16:creationId xmlns:a16="http://schemas.microsoft.com/office/drawing/2014/main" id="{57641392-9931-4F12-8F1F-EC477C03C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860425"/>
            <a:ext cx="364807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 marL="39688"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18288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2860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27432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2004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buClr>
                <a:srgbClr val="FFFFFF"/>
              </a:buClr>
            </a:pPr>
            <a:r>
              <a:rPr lang="en-US" altLang="th-TH" sz="5400">
                <a:solidFill>
                  <a:schemeClr val="bg1"/>
                </a:solidFill>
              </a:rPr>
              <a:t>Game</a:t>
            </a:r>
          </a:p>
        </p:txBody>
      </p:sp>
      <p:cxnSp>
        <p:nvCxnSpPr>
          <p:cNvPr id="6155" name="ตัวเชื่อมต่อตรง 46">
            <a:extLst>
              <a:ext uri="{FF2B5EF4-FFF2-40B4-BE49-F238E27FC236}">
                <a16:creationId xmlns:a16="http://schemas.microsoft.com/office/drawing/2014/main" id="{51D535AF-ED72-4801-85B9-F1B0EA50C9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01950" y="823913"/>
            <a:ext cx="10102850" cy="0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" name="ตัวเชื่อมต่อตรง 47">
            <a:extLst>
              <a:ext uri="{FF2B5EF4-FFF2-40B4-BE49-F238E27FC236}">
                <a16:creationId xmlns:a16="http://schemas.microsoft.com/office/drawing/2014/main" id="{969F0F73-2F43-48D1-B0D9-F4BE32D98C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989013"/>
            <a:ext cx="13004800" cy="0"/>
          </a:xfrm>
          <a:prstGeom prst="line">
            <a:avLst/>
          </a:prstGeom>
          <a:noFill/>
          <a:ln w="57150" algn="ctr">
            <a:solidFill>
              <a:srgbClr val="FF893F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57" name="กลุ่ม 29">
            <a:extLst>
              <a:ext uri="{FF2B5EF4-FFF2-40B4-BE49-F238E27FC236}">
                <a16:creationId xmlns:a16="http://schemas.microsoft.com/office/drawing/2014/main" id="{CB020D02-B4E0-4036-86B4-11C55AB2AF62}"/>
              </a:ext>
            </a:extLst>
          </p:cNvPr>
          <p:cNvGrpSpPr>
            <a:grpSpLocks/>
          </p:cNvGrpSpPr>
          <p:nvPr/>
        </p:nvGrpSpPr>
        <p:grpSpPr bwMode="auto">
          <a:xfrm>
            <a:off x="8788400" y="1133475"/>
            <a:ext cx="4216400" cy="1079500"/>
            <a:chOff x="8788416" y="519082"/>
            <a:chExt cx="4216384" cy="1078903"/>
          </a:xfrm>
        </p:grpSpPr>
        <p:pic>
          <p:nvPicPr>
            <p:cNvPr id="6164" name="รูปภาพ 24" descr="mini01101.png">
              <a:extLst>
                <a:ext uri="{FF2B5EF4-FFF2-40B4-BE49-F238E27FC236}">
                  <a16:creationId xmlns:a16="http://schemas.microsoft.com/office/drawing/2014/main" id="{3020E13E-2DB6-4854-98D0-DFCAD96B1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8416" y="519082"/>
              <a:ext cx="1633593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5" name="รูปภาพ 27" descr="mini0132.png">
              <a:extLst>
                <a:ext uri="{FF2B5EF4-FFF2-40B4-BE49-F238E27FC236}">
                  <a16:creationId xmlns:a16="http://schemas.microsoft.com/office/drawing/2014/main" id="{F9A19D37-1022-4375-B519-79CC8D45B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8454" y="519082"/>
              <a:ext cx="1426346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6" name="รูปภาพ 28" descr="mini01612.png">
              <a:extLst>
                <a:ext uri="{FF2B5EF4-FFF2-40B4-BE49-F238E27FC236}">
                  <a16:creationId xmlns:a16="http://schemas.microsoft.com/office/drawing/2014/main" id="{3F992B5F-10D6-485F-992A-28BCA9F75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4300" y="519082"/>
              <a:ext cx="1895699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กลุ่ม 54">
            <a:extLst>
              <a:ext uri="{FF2B5EF4-FFF2-40B4-BE49-F238E27FC236}">
                <a16:creationId xmlns:a16="http://schemas.microsoft.com/office/drawing/2014/main" id="{9091D144-2904-44BE-B6A6-8700EE343DC4}"/>
              </a:ext>
            </a:extLst>
          </p:cNvPr>
          <p:cNvGrpSpPr/>
          <p:nvPr/>
        </p:nvGrpSpPr>
        <p:grpSpPr>
          <a:xfrm>
            <a:off x="1101800" y="0"/>
            <a:ext cx="11903000" cy="916360"/>
            <a:chOff x="3762242" y="-1240110"/>
            <a:chExt cx="8411410" cy="2876550"/>
          </a:xfrm>
          <a:gradFill flip="none" rotWithShape="1">
            <a:gsLst>
              <a:gs pos="100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3500000" scaled="1"/>
            <a:tileRect/>
          </a:gradFill>
        </p:grpSpPr>
        <p:sp>
          <p:nvSpPr>
            <p:cNvPr id="56" name="AutoShape 3">
              <a:extLst>
                <a:ext uri="{FF2B5EF4-FFF2-40B4-BE49-F238E27FC236}">
                  <a16:creationId xmlns:a16="http://schemas.microsoft.com/office/drawing/2014/main" id="{4EBB5165-B4AB-4793-B80B-8C21CB455F5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762242" y="-1240110"/>
              <a:ext cx="3711438" cy="287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  <a:gd name="connsiteX0" fmla="*/ 1546 w 17505"/>
                <a:gd name="connsiteY0" fmla="*/ 0 h 21600"/>
                <a:gd name="connsiteX1" fmla="*/ 0 w 17505"/>
                <a:gd name="connsiteY1" fmla="*/ 21600 h 21600"/>
                <a:gd name="connsiteX2" fmla="*/ 11864 w 17505"/>
                <a:gd name="connsiteY2" fmla="*/ 21600 h 21600"/>
                <a:gd name="connsiteX3" fmla="*/ 17505 w 17505"/>
                <a:gd name="connsiteY3" fmla="*/ 0 h 21600"/>
                <a:gd name="connsiteX4" fmla="*/ 1546 w 17505"/>
                <a:gd name="connsiteY4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05" h="21600">
                  <a:moveTo>
                    <a:pt x="1546" y="0"/>
                  </a:moveTo>
                  <a:lnTo>
                    <a:pt x="0" y="21600"/>
                  </a:lnTo>
                  <a:lnTo>
                    <a:pt x="11864" y="21600"/>
                  </a:lnTo>
                  <a:lnTo>
                    <a:pt x="17505" y="0"/>
                  </a:lnTo>
                  <a:lnTo>
                    <a:pt x="1546" y="0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  <p:sp>
          <p:nvSpPr>
            <p:cNvPr id="57" name="AutoShape 4">
              <a:extLst>
                <a:ext uri="{FF2B5EF4-FFF2-40B4-BE49-F238E27FC236}">
                  <a16:creationId xmlns:a16="http://schemas.microsoft.com/office/drawing/2014/main" id="{6822BCCA-C329-451A-A972-F7C581F857D7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5998344" y="-1240110"/>
              <a:ext cx="4693841" cy="287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  <p:sp>
          <p:nvSpPr>
            <p:cNvPr id="58" name="AutoShape 5">
              <a:extLst>
                <a:ext uri="{FF2B5EF4-FFF2-40B4-BE49-F238E27FC236}">
                  <a16:creationId xmlns:a16="http://schemas.microsoft.com/office/drawing/2014/main" id="{5D738161-F58A-405C-89F7-36F73B35EE0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382720" y="-1227438"/>
              <a:ext cx="2790932" cy="2863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8853" y="21582"/>
                  </a:lnTo>
                  <a:lnTo>
                    <a:pt x="21600" y="21600"/>
                  </a:lnTo>
                  <a:lnTo>
                    <a:pt x="21548" y="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</p:grpSp>
      <p:pic>
        <p:nvPicPr>
          <p:cNvPr id="6159" name="รูปภาพ 58" descr="logo_kku2.gif">
            <a:extLst>
              <a:ext uri="{FF2B5EF4-FFF2-40B4-BE49-F238E27FC236}">
                <a16:creationId xmlns:a16="http://schemas.microsoft.com/office/drawing/2014/main" id="{B29BCEF8-C2AB-4606-BDDE-7C47E90B40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44463"/>
            <a:ext cx="3937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60" name="ตัวเชื่อมต่อตรง 59">
            <a:extLst>
              <a:ext uri="{FF2B5EF4-FFF2-40B4-BE49-F238E27FC236}">
                <a16:creationId xmlns:a16="http://schemas.microsoft.com/office/drawing/2014/main" id="{626232A9-9D80-4F78-9CA3-F190E137CD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17625" y="823913"/>
            <a:ext cx="11687175" cy="0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161" name="รูปภาพ 2">
            <a:extLst>
              <a:ext uri="{FF2B5EF4-FFF2-40B4-BE49-F238E27FC236}">
                <a16:creationId xmlns:a16="http://schemas.microsoft.com/office/drawing/2014/main" id="{F21680F2-699D-4DED-8A01-163DDE6B0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800" y="5463381"/>
            <a:ext cx="38100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เครื่องหมายบวก 8">
            <a:extLst>
              <a:ext uri="{FF2B5EF4-FFF2-40B4-BE49-F238E27FC236}">
                <a16:creationId xmlns:a16="http://schemas.microsoft.com/office/drawing/2014/main" id="{5251AA9A-CB59-49A4-88CD-A15D75015C4B}"/>
              </a:ext>
            </a:extLst>
          </p:cNvPr>
          <p:cNvSpPr/>
          <p:nvPr/>
        </p:nvSpPr>
        <p:spPr bwMode="auto">
          <a:xfrm>
            <a:off x="5404091" y="6495256"/>
            <a:ext cx="1195388" cy="1285875"/>
          </a:xfrm>
          <a:prstGeom prst="mathPlu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 dirty="0">
              <a:solidFill>
                <a:srgbClr val="000000"/>
              </a:solidFill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2" y="5663386"/>
            <a:ext cx="3927806" cy="244796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>
            <a:extLst>
              <a:ext uri="{FF2B5EF4-FFF2-40B4-BE49-F238E27FC236}">
                <a16:creationId xmlns:a16="http://schemas.microsoft.com/office/drawing/2014/main" id="{2C628C42-07F0-469C-BD2C-41F8A5A77FDA}"/>
              </a:ext>
            </a:extLst>
          </p:cNvPr>
          <p:cNvSpPr>
            <a:spLocks noGrp="1"/>
          </p:cNvSpPr>
          <p:nvPr>
            <p:ph type="body" idx="4294967295"/>
          </p:nvPr>
        </p:nvSpPr>
        <p:spPr bwMode="auto">
          <a:xfrm>
            <a:off x="993775" y="2716213"/>
            <a:ext cx="11125200" cy="6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/>
          <a:lstStyle/>
          <a:p>
            <a:pPr marL="527050" indent="-487363" defTabSz="1300163" eaLnBrk="1">
              <a:spcBef>
                <a:spcPts val="700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en-US" altLang="th-TH" sz="45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Running rat</a:t>
            </a:r>
            <a:endParaRPr lang="th-TH" altLang="th-TH" sz="45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874713" lvl="1" indent="-377825" defTabSz="1300163" eaLnBrk="1">
              <a:spcBef>
                <a:spcPts val="600"/>
              </a:spcBef>
              <a:buClr>
                <a:srgbClr val="000066"/>
              </a:buClr>
              <a:buFont typeface="ArialMT" charset="0"/>
              <a:buChar char="–"/>
            </a:pPr>
            <a:r>
              <a:rPr lang="th-TH" altLang="th-TH" sz="4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มีอยู่วันหนึ่งเจ้าของแมวต้องการทำพิซซ่าจึงออกไปซื้อของที่ร้านค้าใกล้บ้าน</a:t>
            </a:r>
          </a:p>
          <a:p>
            <a:pPr marL="874713" lvl="1" indent="-377825" defTabSz="1300163" eaLnBrk="1">
              <a:spcBef>
                <a:spcPts val="600"/>
              </a:spcBef>
              <a:buClr>
                <a:srgbClr val="000066"/>
              </a:buClr>
              <a:buFont typeface="ArialMT" charset="0"/>
              <a:buChar char="–"/>
            </a:pPr>
            <a:endParaRPr lang="th-TH" altLang="th-TH" sz="3600" dirty="0"/>
          </a:p>
          <a:p>
            <a:pPr marL="874713" lvl="1" indent="-377825" defTabSz="1300163" eaLnBrk="1">
              <a:spcBef>
                <a:spcPts val="600"/>
              </a:spcBef>
              <a:buClr>
                <a:srgbClr val="000066"/>
              </a:buClr>
              <a:buFont typeface="ArialMT" charset="0"/>
              <a:buChar char="–"/>
            </a:pPr>
            <a:r>
              <a:rPr lang="th-TH" altLang="th-TH" sz="4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เจ้าของแมวซื้อชีสมาเพื่อที่จะทำพิซซ่าแต่ลืมซื้อแป้งจึงต้องกลับไปซื้ออีกครั้ง</a:t>
            </a:r>
          </a:p>
        </p:txBody>
      </p:sp>
      <p:sp>
        <p:nvSpPr>
          <p:cNvPr id="7173" name="Rectangle 1">
            <a:extLst>
              <a:ext uri="{FF2B5EF4-FFF2-40B4-BE49-F238E27FC236}">
                <a16:creationId xmlns:a16="http://schemas.microsoft.com/office/drawing/2014/main" id="{3760FF08-4414-4C4C-BEF0-608F68AD36FF}"/>
              </a:ext>
            </a:extLst>
          </p:cNvPr>
          <p:cNvSpPr>
            <a:spLocks/>
          </p:cNvSpPr>
          <p:nvPr/>
        </p:nvSpPr>
        <p:spPr bwMode="auto">
          <a:xfrm>
            <a:off x="0" y="1636713"/>
            <a:ext cx="13004800" cy="649287"/>
          </a:xfrm>
          <a:prstGeom prst="rect">
            <a:avLst/>
          </a:prstGeom>
          <a:solidFill>
            <a:srgbClr val="80808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th-TH" altLang="th-TH"/>
          </a:p>
        </p:txBody>
      </p:sp>
      <p:grpSp>
        <p:nvGrpSpPr>
          <p:cNvPr id="7174" name="Group 2">
            <a:extLst>
              <a:ext uri="{FF2B5EF4-FFF2-40B4-BE49-F238E27FC236}">
                <a16:creationId xmlns:a16="http://schemas.microsoft.com/office/drawing/2014/main" id="{C70038AA-C55B-4F78-8E9A-18FBC5A029E1}"/>
              </a:ext>
            </a:extLst>
          </p:cNvPr>
          <p:cNvGrpSpPr>
            <a:grpSpLocks/>
          </p:cNvGrpSpPr>
          <p:nvPr/>
        </p:nvGrpSpPr>
        <p:grpSpPr bwMode="auto">
          <a:xfrm>
            <a:off x="8158163" y="915988"/>
            <a:ext cx="4897437" cy="1244600"/>
            <a:chOff x="0" y="0"/>
            <a:chExt cx="358" cy="98"/>
          </a:xfrm>
        </p:grpSpPr>
        <p:sp>
          <p:nvSpPr>
            <p:cNvPr id="7188" name="AutoShape 3">
              <a:extLst>
                <a:ext uri="{FF2B5EF4-FFF2-40B4-BE49-F238E27FC236}">
                  <a16:creationId xmlns:a16="http://schemas.microsoft.com/office/drawing/2014/main" id="{E4330821-E7C7-4928-B55E-262B890B5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62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40" y="0"/>
                  </a:moveTo>
                  <a:lnTo>
                    <a:pt x="0" y="21600"/>
                  </a:lnTo>
                  <a:lnTo>
                    <a:pt x="15959" y="21600"/>
                  </a:lnTo>
                  <a:lnTo>
                    <a:pt x="21600" y="0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  <p:sp>
          <p:nvSpPr>
            <p:cNvPr id="7189" name="AutoShape 4">
              <a:extLst>
                <a:ext uri="{FF2B5EF4-FFF2-40B4-BE49-F238E27FC236}">
                  <a16:creationId xmlns:a16="http://schemas.microsoft.com/office/drawing/2014/main" id="{BBB8D322-45C8-48C8-9065-8CAB5B7273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28" y="0"/>
              <a:ext cx="166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  <p:sp>
          <p:nvSpPr>
            <p:cNvPr id="7190" name="AutoShape 5">
              <a:extLst>
                <a:ext uri="{FF2B5EF4-FFF2-40B4-BE49-F238E27FC236}">
                  <a16:creationId xmlns:a16="http://schemas.microsoft.com/office/drawing/2014/main" id="{305916F0-8444-4772-90B8-D5C659675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" y="0"/>
              <a:ext cx="99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853" y="21582"/>
                  </a:lnTo>
                  <a:lnTo>
                    <a:pt x="21600" y="21600"/>
                  </a:lnTo>
                  <a:lnTo>
                    <a:pt x="21548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</p:grpSp>
      <p:cxnSp>
        <p:nvCxnSpPr>
          <p:cNvPr id="7175" name="Straight Connector 41">
            <a:extLst>
              <a:ext uri="{FF2B5EF4-FFF2-40B4-BE49-F238E27FC236}">
                <a16:creationId xmlns:a16="http://schemas.microsoft.com/office/drawing/2014/main" id="{3216DD4E-1FE9-424F-BD03-5828BF3C52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588" y="1590675"/>
            <a:ext cx="13004801" cy="71438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6" name="Rectangle 6">
            <a:extLst>
              <a:ext uri="{FF2B5EF4-FFF2-40B4-BE49-F238E27FC236}">
                <a16:creationId xmlns:a16="http://schemas.microsoft.com/office/drawing/2014/main" id="{B5E5BCF1-0CC7-44C1-AF19-D1AF0EECCE09}"/>
              </a:ext>
            </a:extLst>
          </p:cNvPr>
          <p:cNvSpPr>
            <a:spLocks/>
          </p:cNvSpPr>
          <p:nvPr/>
        </p:nvSpPr>
        <p:spPr bwMode="auto">
          <a:xfrm>
            <a:off x="0" y="1122363"/>
            <a:ext cx="13004800" cy="1066800"/>
          </a:xfrm>
          <a:prstGeom prst="rect">
            <a:avLst/>
          </a:prstGeom>
          <a:solidFill>
            <a:srgbClr val="D94C1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th-TH" altLang="th-TH"/>
          </a:p>
        </p:txBody>
      </p:sp>
      <p:pic>
        <p:nvPicPr>
          <p:cNvPr id="7177" name="รูปภาพ 38" descr="Untitled-1.png">
            <a:extLst>
              <a:ext uri="{FF2B5EF4-FFF2-40B4-BE49-F238E27FC236}">
                <a16:creationId xmlns:a16="http://schemas.microsoft.com/office/drawing/2014/main" id="{5801FAEF-71B5-45BE-AA3E-5D44A80A9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5" t="25333" b="50667"/>
          <a:stretch>
            <a:fillRect/>
          </a:stretch>
        </p:blipFill>
        <p:spPr bwMode="auto">
          <a:xfrm>
            <a:off x="0" y="1131888"/>
            <a:ext cx="276542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Rectangle 26">
            <a:extLst>
              <a:ext uri="{FF2B5EF4-FFF2-40B4-BE49-F238E27FC236}">
                <a16:creationId xmlns:a16="http://schemas.microsoft.com/office/drawing/2014/main" id="{A5E96439-C0D7-4899-916F-5194F8EDC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860425"/>
            <a:ext cx="364807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 marL="39688"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18288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2860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27432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2004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buClr>
                <a:srgbClr val="FFFFFF"/>
              </a:buClr>
            </a:pPr>
            <a:r>
              <a:rPr lang="en-US" altLang="th-TH" sz="5400">
                <a:solidFill>
                  <a:schemeClr val="bg1"/>
                </a:solidFill>
              </a:rPr>
              <a:t>Story</a:t>
            </a:r>
          </a:p>
        </p:txBody>
      </p:sp>
      <p:cxnSp>
        <p:nvCxnSpPr>
          <p:cNvPr id="7179" name="ตัวเชื่อมต่อตรง 46">
            <a:extLst>
              <a:ext uri="{FF2B5EF4-FFF2-40B4-BE49-F238E27FC236}">
                <a16:creationId xmlns:a16="http://schemas.microsoft.com/office/drawing/2014/main" id="{C84A1E1B-B420-4722-8CBD-315995DC07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01950" y="823913"/>
            <a:ext cx="10102850" cy="0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0" name="ตัวเชื่อมต่อตรง 47">
            <a:extLst>
              <a:ext uri="{FF2B5EF4-FFF2-40B4-BE49-F238E27FC236}">
                <a16:creationId xmlns:a16="http://schemas.microsoft.com/office/drawing/2014/main" id="{EBF4D66F-618A-4542-8D3D-18142BC1A5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989013"/>
            <a:ext cx="13004800" cy="0"/>
          </a:xfrm>
          <a:prstGeom prst="line">
            <a:avLst/>
          </a:prstGeom>
          <a:noFill/>
          <a:ln w="57150" algn="ctr">
            <a:solidFill>
              <a:srgbClr val="FF893F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181" name="กลุ่ม 29">
            <a:extLst>
              <a:ext uri="{FF2B5EF4-FFF2-40B4-BE49-F238E27FC236}">
                <a16:creationId xmlns:a16="http://schemas.microsoft.com/office/drawing/2014/main" id="{97D7861C-516B-4AC4-A3E8-07C73AB0CE02}"/>
              </a:ext>
            </a:extLst>
          </p:cNvPr>
          <p:cNvGrpSpPr>
            <a:grpSpLocks/>
          </p:cNvGrpSpPr>
          <p:nvPr/>
        </p:nvGrpSpPr>
        <p:grpSpPr bwMode="auto">
          <a:xfrm>
            <a:off x="8788400" y="1133475"/>
            <a:ext cx="4216400" cy="1079500"/>
            <a:chOff x="8788416" y="519082"/>
            <a:chExt cx="4216384" cy="1078903"/>
          </a:xfrm>
        </p:grpSpPr>
        <p:pic>
          <p:nvPicPr>
            <p:cNvPr id="7185" name="รูปภาพ 24" descr="mini01101.png">
              <a:extLst>
                <a:ext uri="{FF2B5EF4-FFF2-40B4-BE49-F238E27FC236}">
                  <a16:creationId xmlns:a16="http://schemas.microsoft.com/office/drawing/2014/main" id="{73D226F0-D9AD-43DC-ABC0-E4D2B0B98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8416" y="519082"/>
              <a:ext cx="1633593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6" name="รูปภาพ 27" descr="mini0132.png">
              <a:extLst>
                <a:ext uri="{FF2B5EF4-FFF2-40B4-BE49-F238E27FC236}">
                  <a16:creationId xmlns:a16="http://schemas.microsoft.com/office/drawing/2014/main" id="{827D22FF-829E-4085-9BFD-C385EE81A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8454" y="519082"/>
              <a:ext cx="1426346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7" name="รูปภาพ 28" descr="mini01612.png">
              <a:extLst>
                <a:ext uri="{FF2B5EF4-FFF2-40B4-BE49-F238E27FC236}">
                  <a16:creationId xmlns:a16="http://schemas.microsoft.com/office/drawing/2014/main" id="{C0F4DC90-65BD-451F-BA44-BE2A270E8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4300" y="519082"/>
              <a:ext cx="1895699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กลุ่ม 54">
            <a:extLst>
              <a:ext uri="{FF2B5EF4-FFF2-40B4-BE49-F238E27FC236}">
                <a16:creationId xmlns:a16="http://schemas.microsoft.com/office/drawing/2014/main" id="{9091D144-2904-44BE-B6A6-8700EE343DC4}"/>
              </a:ext>
            </a:extLst>
          </p:cNvPr>
          <p:cNvGrpSpPr/>
          <p:nvPr/>
        </p:nvGrpSpPr>
        <p:grpSpPr>
          <a:xfrm>
            <a:off x="1101800" y="0"/>
            <a:ext cx="11903000" cy="916360"/>
            <a:chOff x="3762242" y="-1240110"/>
            <a:chExt cx="8411410" cy="2876550"/>
          </a:xfrm>
          <a:gradFill flip="none" rotWithShape="1">
            <a:gsLst>
              <a:gs pos="100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3500000" scaled="1"/>
            <a:tileRect/>
          </a:gradFill>
        </p:grpSpPr>
        <p:sp>
          <p:nvSpPr>
            <p:cNvPr id="56" name="AutoShape 3">
              <a:extLst>
                <a:ext uri="{FF2B5EF4-FFF2-40B4-BE49-F238E27FC236}">
                  <a16:creationId xmlns:a16="http://schemas.microsoft.com/office/drawing/2014/main" id="{4EBB5165-B4AB-4793-B80B-8C21CB455F5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762242" y="-1240110"/>
              <a:ext cx="3711438" cy="287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  <a:gd name="connsiteX0" fmla="*/ 1546 w 17505"/>
                <a:gd name="connsiteY0" fmla="*/ 0 h 21600"/>
                <a:gd name="connsiteX1" fmla="*/ 0 w 17505"/>
                <a:gd name="connsiteY1" fmla="*/ 21600 h 21600"/>
                <a:gd name="connsiteX2" fmla="*/ 11864 w 17505"/>
                <a:gd name="connsiteY2" fmla="*/ 21600 h 21600"/>
                <a:gd name="connsiteX3" fmla="*/ 17505 w 17505"/>
                <a:gd name="connsiteY3" fmla="*/ 0 h 21600"/>
                <a:gd name="connsiteX4" fmla="*/ 1546 w 17505"/>
                <a:gd name="connsiteY4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05" h="21600">
                  <a:moveTo>
                    <a:pt x="1546" y="0"/>
                  </a:moveTo>
                  <a:lnTo>
                    <a:pt x="0" y="21600"/>
                  </a:lnTo>
                  <a:lnTo>
                    <a:pt x="11864" y="21600"/>
                  </a:lnTo>
                  <a:lnTo>
                    <a:pt x="17505" y="0"/>
                  </a:lnTo>
                  <a:lnTo>
                    <a:pt x="1546" y="0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  <p:sp>
          <p:nvSpPr>
            <p:cNvPr id="57" name="AutoShape 4">
              <a:extLst>
                <a:ext uri="{FF2B5EF4-FFF2-40B4-BE49-F238E27FC236}">
                  <a16:creationId xmlns:a16="http://schemas.microsoft.com/office/drawing/2014/main" id="{6822BCCA-C329-451A-A972-F7C581F857D7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5998344" y="-1240110"/>
              <a:ext cx="4693841" cy="287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  <p:sp>
          <p:nvSpPr>
            <p:cNvPr id="58" name="AutoShape 5">
              <a:extLst>
                <a:ext uri="{FF2B5EF4-FFF2-40B4-BE49-F238E27FC236}">
                  <a16:creationId xmlns:a16="http://schemas.microsoft.com/office/drawing/2014/main" id="{5D738161-F58A-405C-89F7-36F73B35EE0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382720" y="-1227438"/>
              <a:ext cx="2790932" cy="2863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8853" y="21582"/>
                  </a:lnTo>
                  <a:lnTo>
                    <a:pt x="21600" y="21600"/>
                  </a:lnTo>
                  <a:lnTo>
                    <a:pt x="21548" y="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</p:grpSp>
      <p:pic>
        <p:nvPicPr>
          <p:cNvPr id="7183" name="รูปภาพ 58" descr="logo_kku2.gif">
            <a:extLst>
              <a:ext uri="{FF2B5EF4-FFF2-40B4-BE49-F238E27FC236}">
                <a16:creationId xmlns:a16="http://schemas.microsoft.com/office/drawing/2014/main" id="{B06CCC8D-F70D-45D3-B40C-5B12343BCA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44463"/>
            <a:ext cx="3937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84" name="ตัวเชื่อมต่อตรง 59">
            <a:extLst>
              <a:ext uri="{FF2B5EF4-FFF2-40B4-BE49-F238E27FC236}">
                <a16:creationId xmlns:a16="http://schemas.microsoft.com/office/drawing/2014/main" id="{E417A64A-B824-4AE5-B9D5-6C1DF700F7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17625" y="823913"/>
            <a:ext cx="11687175" cy="0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>
            <a:extLst>
              <a:ext uri="{FF2B5EF4-FFF2-40B4-BE49-F238E27FC236}">
                <a16:creationId xmlns:a16="http://schemas.microsoft.com/office/drawing/2014/main" id="{2C628C42-07F0-469C-BD2C-41F8A5A77FDA}"/>
              </a:ext>
            </a:extLst>
          </p:cNvPr>
          <p:cNvSpPr>
            <a:spLocks noGrp="1"/>
          </p:cNvSpPr>
          <p:nvPr>
            <p:ph type="body" idx="4294967295"/>
          </p:nvPr>
        </p:nvSpPr>
        <p:spPr bwMode="auto">
          <a:xfrm>
            <a:off x="993775" y="2716213"/>
            <a:ext cx="11125200" cy="6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/>
          <a:lstStyle/>
          <a:p>
            <a:pPr marL="527050" indent="-487363" defTabSz="1300163" eaLnBrk="1">
              <a:spcBef>
                <a:spcPts val="700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en-US" altLang="th-TH" sz="45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Running rat</a:t>
            </a:r>
            <a:endParaRPr lang="th-TH" altLang="th-TH" sz="45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874713" lvl="1" indent="-377825" defTabSz="1300163" eaLnBrk="1">
              <a:spcBef>
                <a:spcPts val="600"/>
              </a:spcBef>
              <a:buClr>
                <a:srgbClr val="000066"/>
              </a:buClr>
              <a:buFont typeface="ArialMT" charset="0"/>
              <a:buChar char="–"/>
            </a:pPr>
            <a:r>
              <a:rPr lang="th-TH" altLang="th-TH" sz="3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จึงฝากน้องแมวให้ดูแลชีสที่วางอยู่บนโต๊ะหนูเห็นชีสเลยแอบมาขโมยเพื่อนำไปเป็นอาหารแก่ลูก</a:t>
            </a:r>
            <a:r>
              <a:rPr lang="th-TH" altLang="th-TH" sz="36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ๆน้</a:t>
            </a:r>
            <a:r>
              <a:rPr lang="th-TH" altLang="th-TH" sz="3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องแมวเห็นเลยไล่จับ</a:t>
            </a:r>
            <a:br>
              <a:rPr lang="th-TH" altLang="th-TH" sz="32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th-TH" altLang="th-TH" sz="3600" dirty="0"/>
          </a:p>
          <a:p>
            <a:pPr marL="874713" lvl="1" indent="-377825" defTabSz="1300163" eaLnBrk="1">
              <a:spcBef>
                <a:spcPts val="600"/>
              </a:spcBef>
              <a:buClr>
                <a:srgbClr val="000066"/>
              </a:buClr>
              <a:buFont typeface="ArialMT" charset="0"/>
              <a:buChar char="–"/>
            </a:pPr>
            <a:r>
              <a:rPr lang="th-TH" altLang="th-TH" sz="3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หนูจะวิ่งหนีและหลบสิ่งกรีดขวางเพื่อเอาชีวิตรอดจากการไล่ล่าของแมว</a:t>
            </a:r>
            <a:br>
              <a:rPr lang="th-TH" altLang="th-TH" sz="3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th-TH" altLang="th-TH" dirty="0"/>
          </a:p>
        </p:txBody>
      </p:sp>
      <p:sp>
        <p:nvSpPr>
          <p:cNvPr id="7173" name="Rectangle 1">
            <a:extLst>
              <a:ext uri="{FF2B5EF4-FFF2-40B4-BE49-F238E27FC236}">
                <a16:creationId xmlns:a16="http://schemas.microsoft.com/office/drawing/2014/main" id="{3760FF08-4414-4C4C-BEF0-608F68AD36FF}"/>
              </a:ext>
            </a:extLst>
          </p:cNvPr>
          <p:cNvSpPr>
            <a:spLocks/>
          </p:cNvSpPr>
          <p:nvPr/>
        </p:nvSpPr>
        <p:spPr bwMode="auto">
          <a:xfrm>
            <a:off x="0" y="1636713"/>
            <a:ext cx="13004800" cy="649287"/>
          </a:xfrm>
          <a:prstGeom prst="rect">
            <a:avLst/>
          </a:prstGeom>
          <a:solidFill>
            <a:srgbClr val="80808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th-TH" altLang="th-TH"/>
          </a:p>
        </p:txBody>
      </p:sp>
      <p:grpSp>
        <p:nvGrpSpPr>
          <p:cNvPr id="7174" name="Group 2">
            <a:extLst>
              <a:ext uri="{FF2B5EF4-FFF2-40B4-BE49-F238E27FC236}">
                <a16:creationId xmlns:a16="http://schemas.microsoft.com/office/drawing/2014/main" id="{C70038AA-C55B-4F78-8E9A-18FBC5A029E1}"/>
              </a:ext>
            </a:extLst>
          </p:cNvPr>
          <p:cNvGrpSpPr>
            <a:grpSpLocks/>
          </p:cNvGrpSpPr>
          <p:nvPr/>
        </p:nvGrpSpPr>
        <p:grpSpPr bwMode="auto">
          <a:xfrm>
            <a:off x="8158163" y="915988"/>
            <a:ext cx="4897437" cy="1244600"/>
            <a:chOff x="0" y="0"/>
            <a:chExt cx="358" cy="98"/>
          </a:xfrm>
        </p:grpSpPr>
        <p:sp>
          <p:nvSpPr>
            <p:cNvPr id="7188" name="AutoShape 3">
              <a:extLst>
                <a:ext uri="{FF2B5EF4-FFF2-40B4-BE49-F238E27FC236}">
                  <a16:creationId xmlns:a16="http://schemas.microsoft.com/office/drawing/2014/main" id="{E4330821-E7C7-4928-B55E-262B890B5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62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40" y="0"/>
                  </a:moveTo>
                  <a:lnTo>
                    <a:pt x="0" y="21600"/>
                  </a:lnTo>
                  <a:lnTo>
                    <a:pt x="15959" y="21600"/>
                  </a:lnTo>
                  <a:lnTo>
                    <a:pt x="21600" y="0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  <p:sp>
          <p:nvSpPr>
            <p:cNvPr id="7189" name="AutoShape 4">
              <a:extLst>
                <a:ext uri="{FF2B5EF4-FFF2-40B4-BE49-F238E27FC236}">
                  <a16:creationId xmlns:a16="http://schemas.microsoft.com/office/drawing/2014/main" id="{BBB8D322-45C8-48C8-9065-8CAB5B7273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28" y="0"/>
              <a:ext cx="166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  <p:sp>
          <p:nvSpPr>
            <p:cNvPr id="7190" name="AutoShape 5">
              <a:extLst>
                <a:ext uri="{FF2B5EF4-FFF2-40B4-BE49-F238E27FC236}">
                  <a16:creationId xmlns:a16="http://schemas.microsoft.com/office/drawing/2014/main" id="{305916F0-8444-4772-90B8-D5C659675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" y="0"/>
              <a:ext cx="99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853" y="21582"/>
                  </a:lnTo>
                  <a:lnTo>
                    <a:pt x="21600" y="21600"/>
                  </a:lnTo>
                  <a:lnTo>
                    <a:pt x="21548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</p:grpSp>
      <p:cxnSp>
        <p:nvCxnSpPr>
          <p:cNvPr id="7175" name="Straight Connector 41">
            <a:extLst>
              <a:ext uri="{FF2B5EF4-FFF2-40B4-BE49-F238E27FC236}">
                <a16:creationId xmlns:a16="http://schemas.microsoft.com/office/drawing/2014/main" id="{3216DD4E-1FE9-424F-BD03-5828BF3C52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588" y="1590675"/>
            <a:ext cx="13004801" cy="71438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6" name="Rectangle 6">
            <a:extLst>
              <a:ext uri="{FF2B5EF4-FFF2-40B4-BE49-F238E27FC236}">
                <a16:creationId xmlns:a16="http://schemas.microsoft.com/office/drawing/2014/main" id="{B5E5BCF1-0CC7-44C1-AF19-D1AF0EECCE09}"/>
              </a:ext>
            </a:extLst>
          </p:cNvPr>
          <p:cNvSpPr>
            <a:spLocks/>
          </p:cNvSpPr>
          <p:nvPr/>
        </p:nvSpPr>
        <p:spPr bwMode="auto">
          <a:xfrm>
            <a:off x="0" y="1122363"/>
            <a:ext cx="13004800" cy="1066800"/>
          </a:xfrm>
          <a:prstGeom prst="rect">
            <a:avLst/>
          </a:prstGeom>
          <a:solidFill>
            <a:srgbClr val="D94C1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th-TH" altLang="th-TH"/>
          </a:p>
        </p:txBody>
      </p:sp>
      <p:pic>
        <p:nvPicPr>
          <p:cNvPr id="7177" name="รูปภาพ 38" descr="Untitled-1.png">
            <a:extLst>
              <a:ext uri="{FF2B5EF4-FFF2-40B4-BE49-F238E27FC236}">
                <a16:creationId xmlns:a16="http://schemas.microsoft.com/office/drawing/2014/main" id="{5801FAEF-71B5-45BE-AA3E-5D44A80A9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5" t="25333" b="50667"/>
          <a:stretch>
            <a:fillRect/>
          </a:stretch>
        </p:blipFill>
        <p:spPr bwMode="auto">
          <a:xfrm>
            <a:off x="0" y="1131888"/>
            <a:ext cx="276542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Rectangle 26">
            <a:extLst>
              <a:ext uri="{FF2B5EF4-FFF2-40B4-BE49-F238E27FC236}">
                <a16:creationId xmlns:a16="http://schemas.microsoft.com/office/drawing/2014/main" id="{A5E96439-C0D7-4899-916F-5194F8EDC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860425"/>
            <a:ext cx="364807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 marL="39688"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18288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2860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27432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2004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buClr>
                <a:srgbClr val="FFFFFF"/>
              </a:buClr>
            </a:pPr>
            <a:r>
              <a:rPr lang="en-US" altLang="th-TH" sz="5400">
                <a:solidFill>
                  <a:schemeClr val="bg1"/>
                </a:solidFill>
              </a:rPr>
              <a:t>Story</a:t>
            </a:r>
          </a:p>
        </p:txBody>
      </p:sp>
      <p:cxnSp>
        <p:nvCxnSpPr>
          <p:cNvPr id="7179" name="ตัวเชื่อมต่อตรง 46">
            <a:extLst>
              <a:ext uri="{FF2B5EF4-FFF2-40B4-BE49-F238E27FC236}">
                <a16:creationId xmlns:a16="http://schemas.microsoft.com/office/drawing/2014/main" id="{C84A1E1B-B420-4722-8CBD-315995DC07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01950" y="823913"/>
            <a:ext cx="10102850" cy="0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0" name="ตัวเชื่อมต่อตรง 47">
            <a:extLst>
              <a:ext uri="{FF2B5EF4-FFF2-40B4-BE49-F238E27FC236}">
                <a16:creationId xmlns:a16="http://schemas.microsoft.com/office/drawing/2014/main" id="{EBF4D66F-618A-4542-8D3D-18142BC1A5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989013"/>
            <a:ext cx="13004800" cy="0"/>
          </a:xfrm>
          <a:prstGeom prst="line">
            <a:avLst/>
          </a:prstGeom>
          <a:noFill/>
          <a:ln w="57150" algn="ctr">
            <a:solidFill>
              <a:srgbClr val="FF893F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181" name="กลุ่ม 29">
            <a:extLst>
              <a:ext uri="{FF2B5EF4-FFF2-40B4-BE49-F238E27FC236}">
                <a16:creationId xmlns:a16="http://schemas.microsoft.com/office/drawing/2014/main" id="{97D7861C-516B-4AC4-A3E8-07C73AB0CE02}"/>
              </a:ext>
            </a:extLst>
          </p:cNvPr>
          <p:cNvGrpSpPr>
            <a:grpSpLocks/>
          </p:cNvGrpSpPr>
          <p:nvPr/>
        </p:nvGrpSpPr>
        <p:grpSpPr bwMode="auto">
          <a:xfrm>
            <a:off x="8788400" y="1133475"/>
            <a:ext cx="4216400" cy="1079500"/>
            <a:chOff x="8788416" y="519082"/>
            <a:chExt cx="4216384" cy="1078903"/>
          </a:xfrm>
        </p:grpSpPr>
        <p:pic>
          <p:nvPicPr>
            <p:cNvPr id="7185" name="รูปภาพ 24" descr="mini01101.png">
              <a:extLst>
                <a:ext uri="{FF2B5EF4-FFF2-40B4-BE49-F238E27FC236}">
                  <a16:creationId xmlns:a16="http://schemas.microsoft.com/office/drawing/2014/main" id="{73D226F0-D9AD-43DC-ABC0-E4D2B0B98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8416" y="519082"/>
              <a:ext cx="1633593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6" name="รูปภาพ 27" descr="mini0132.png">
              <a:extLst>
                <a:ext uri="{FF2B5EF4-FFF2-40B4-BE49-F238E27FC236}">
                  <a16:creationId xmlns:a16="http://schemas.microsoft.com/office/drawing/2014/main" id="{827D22FF-829E-4085-9BFD-C385EE81A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8454" y="519082"/>
              <a:ext cx="1426346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7" name="รูปภาพ 28" descr="mini01612.png">
              <a:extLst>
                <a:ext uri="{FF2B5EF4-FFF2-40B4-BE49-F238E27FC236}">
                  <a16:creationId xmlns:a16="http://schemas.microsoft.com/office/drawing/2014/main" id="{C0F4DC90-65BD-451F-BA44-BE2A270E8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4300" y="519082"/>
              <a:ext cx="1895699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กลุ่ม 54">
            <a:extLst>
              <a:ext uri="{FF2B5EF4-FFF2-40B4-BE49-F238E27FC236}">
                <a16:creationId xmlns:a16="http://schemas.microsoft.com/office/drawing/2014/main" id="{9091D144-2904-44BE-B6A6-8700EE343DC4}"/>
              </a:ext>
            </a:extLst>
          </p:cNvPr>
          <p:cNvGrpSpPr/>
          <p:nvPr/>
        </p:nvGrpSpPr>
        <p:grpSpPr>
          <a:xfrm>
            <a:off x="1101800" y="0"/>
            <a:ext cx="11903000" cy="916360"/>
            <a:chOff x="3762242" y="-1240110"/>
            <a:chExt cx="8411410" cy="2876550"/>
          </a:xfrm>
          <a:gradFill flip="none" rotWithShape="1">
            <a:gsLst>
              <a:gs pos="100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3500000" scaled="1"/>
            <a:tileRect/>
          </a:gradFill>
        </p:grpSpPr>
        <p:sp>
          <p:nvSpPr>
            <p:cNvPr id="56" name="AutoShape 3">
              <a:extLst>
                <a:ext uri="{FF2B5EF4-FFF2-40B4-BE49-F238E27FC236}">
                  <a16:creationId xmlns:a16="http://schemas.microsoft.com/office/drawing/2014/main" id="{4EBB5165-B4AB-4793-B80B-8C21CB455F5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762242" y="-1240110"/>
              <a:ext cx="3711438" cy="287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  <a:gd name="connsiteX0" fmla="*/ 1546 w 17505"/>
                <a:gd name="connsiteY0" fmla="*/ 0 h 21600"/>
                <a:gd name="connsiteX1" fmla="*/ 0 w 17505"/>
                <a:gd name="connsiteY1" fmla="*/ 21600 h 21600"/>
                <a:gd name="connsiteX2" fmla="*/ 11864 w 17505"/>
                <a:gd name="connsiteY2" fmla="*/ 21600 h 21600"/>
                <a:gd name="connsiteX3" fmla="*/ 17505 w 17505"/>
                <a:gd name="connsiteY3" fmla="*/ 0 h 21600"/>
                <a:gd name="connsiteX4" fmla="*/ 1546 w 17505"/>
                <a:gd name="connsiteY4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05" h="21600">
                  <a:moveTo>
                    <a:pt x="1546" y="0"/>
                  </a:moveTo>
                  <a:lnTo>
                    <a:pt x="0" y="21600"/>
                  </a:lnTo>
                  <a:lnTo>
                    <a:pt x="11864" y="21600"/>
                  </a:lnTo>
                  <a:lnTo>
                    <a:pt x="17505" y="0"/>
                  </a:lnTo>
                  <a:lnTo>
                    <a:pt x="1546" y="0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  <p:sp>
          <p:nvSpPr>
            <p:cNvPr id="57" name="AutoShape 4">
              <a:extLst>
                <a:ext uri="{FF2B5EF4-FFF2-40B4-BE49-F238E27FC236}">
                  <a16:creationId xmlns:a16="http://schemas.microsoft.com/office/drawing/2014/main" id="{6822BCCA-C329-451A-A972-F7C581F857D7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5998344" y="-1240110"/>
              <a:ext cx="4693841" cy="287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  <p:sp>
          <p:nvSpPr>
            <p:cNvPr id="58" name="AutoShape 5">
              <a:extLst>
                <a:ext uri="{FF2B5EF4-FFF2-40B4-BE49-F238E27FC236}">
                  <a16:creationId xmlns:a16="http://schemas.microsoft.com/office/drawing/2014/main" id="{5D738161-F58A-405C-89F7-36F73B35EE0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382720" y="-1227438"/>
              <a:ext cx="2790932" cy="2863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8853" y="21582"/>
                  </a:lnTo>
                  <a:lnTo>
                    <a:pt x="21600" y="21600"/>
                  </a:lnTo>
                  <a:lnTo>
                    <a:pt x="21548" y="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</p:grpSp>
      <p:pic>
        <p:nvPicPr>
          <p:cNvPr id="7183" name="รูปภาพ 58" descr="logo_kku2.gif">
            <a:extLst>
              <a:ext uri="{FF2B5EF4-FFF2-40B4-BE49-F238E27FC236}">
                <a16:creationId xmlns:a16="http://schemas.microsoft.com/office/drawing/2014/main" id="{B06CCC8D-F70D-45D3-B40C-5B12343BCA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44463"/>
            <a:ext cx="3937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84" name="ตัวเชื่อมต่อตรง 59">
            <a:extLst>
              <a:ext uri="{FF2B5EF4-FFF2-40B4-BE49-F238E27FC236}">
                <a16:creationId xmlns:a16="http://schemas.microsoft.com/office/drawing/2014/main" id="{E417A64A-B824-4AE5-B9D5-6C1DF700F7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17625" y="823913"/>
            <a:ext cx="11687175" cy="0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391956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>
            <a:extLst>
              <a:ext uri="{FF2B5EF4-FFF2-40B4-BE49-F238E27FC236}">
                <a16:creationId xmlns:a16="http://schemas.microsoft.com/office/drawing/2014/main" id="{2C628C42-07F0-469C-BD2C-41F8A5A77FDA}"/>
              </a:ext>
            </a:extLst>
          </p:cNvPr>
          <p:cNvSpPr>
            <a:spLocks noGrp="1"/>
          </p:cNvSpPr>
          <p:nvPr>
            <p:ph type="body" idx="4294967295"/>
          </p:nvPr>
        </p:nvSpPr>
        <p:spPr bwMode="auto">
          <a:xfrm>
            <a:off x="993775" y="2716213"/>
            <a:ext cx="11125200" cy="6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/>
          <a:lstStyle/>
          <a:p>
            <a:pPr marL="527050" indent="-487363" defTabSz="1300163" eaLnBrk="1">
              <a:spcBef>
                <a:spcPts val="700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en-US" altLang="th-TH" sz="45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Running rat</a:t>
            </a:r>
          </a:p>
          <a:p>
            <a:pPr marL="874713" lvl="1" indent="-377825" defTabSz="1300163" eaLnBrk="1">
              <a:spcBef>
                <a:spcPts val="600"/>
              </a:spcBef>
              <a:buClr>
                <a:srgbClr val="000066"/>
              </a:buClr>
              <a:buFont typeface="ArialMT" charset="0"/>
              <a:buChar char="–"/>
            </a:pPr>
            <a:r>
              <a:rPr lang="th-TH" altLang="th-TH" sz="3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หากหนูหนีสำเร็จ แมวจะถูกเจ้าของทำโทษ ส่วนหนูและลูกๆจะมีอาหารกิน</a:t>
            </a:r>
          </a:p>
          <a:p>
            <a:pPr marL="874713" lvl="1" indent="-377825" defTabSz="1300163" eaLnBrk="1">
              <a:spcBef>
                <a:spcPts val="600"/>
              </a:spcBef>
              <a:buClr>
                <a:srgbClr val="000066"/>
              </a:buClr>
              <a:buFont typeface="ArialMT" charset="0"/>
              <a:buChar char="–"/>
            </a:pPr>
            <a:endParaRPr lang="th-TH" altLang="th-TH" sz="36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874713" lvl="1" indent="-377825" defTabSz="1300163" eaLnBrk="1">
              <a:spcBef>
                <a:spcPts val="600"/>
              </a:spcBef>
              <a:buClr>
                <a:srgbClr val="000066"/>
              </a:buClr>
              <a:buFont typeface="ArialMT" charset="0"/>
              <a:buChar char="–"/>
            </a:pPr>
            <a:r>
              <a:rPr lang="th-TH" altLang="th-TH" sz="3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หากหนูหนีไม่สำเร็จ หนูจะถูกแมวจับกิน ส่วนลูกๆจะอดตาย</a:t>
            </a:r>
            <a:br>
              <a:rPr lang="th-TH" altLang="th-TH" sz="3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th-TH" altLang="th-TH" dirty="0"/>
          </a:p>
        </p:txBody>
      </p:sp>
      <p:sp>
        <p:nvSpPr>
          <p:cNvPr id="7173" name="Rectangle 1">
            <a:extLst>
              <a:ext uri="{FF2B5EF4-FFF2-40B4-BE49-F238E27FC236}">
                <a16:creationId xmlns:a16="http://schemas.microsoft.com/office/drawing/2014/main" id="{3760FF08-4414-4C4C-BEF0-608F68AD36FF}"/>
              </a:ext>
            </a:extLst>
          </p:cNvPr>
          <p:cNvSpPr>
            <a:spLocks/>
          </p:cNvSpPr>
          <p:nvPr/>
        </p:nvSpPr>
        <p:spPr bwMode="auto">
          <a:xfrm>
            <a:off x="0" y="1636713"/>
            <a:ext cx="13004800" cy="649287"/>
          </a:xfrm>
          <a:prstGeom prst="rect">
            <a:avLst/>
          </a:prstGeom>
          <a:solidFill>
            <a:srgbClr val="80808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th-TH" altLang="th-TH"/>
          </a:p>
        </p:txBody>
      </p:sp>
      <p:grpSp>
        <p:nvGrpSpPr>
          <p:cNvPr id="7174" name="Group 2">
            <a:extLst>
              <a:ext uri="{FF2B5EF4-FFF2-40B4-BE49-F238E27FC236}">
                <a16:creationId xmlns:a16="http://schemas.microsoft.com/office/drawing/2014/main" id="{C70038AA-C55B-4F78-8E9A-18FBC5A029E1}"/>
              </a:ext>
            </a:extLst>
          </p:cNvPr>
          <p:cNvGrpSpPr>
            <a:grpSpLocks/>
          </p:cNvGrpSpPr>
          <p:nvPr/>
        </p:nvGrpSpPr>
        <p:grpSpPr bwMode="auto">
          <a:xfrm>
            <a:off x="8158163" y="915988"/>
            <a:ext cx="4897437" cy="1244600"/>
            <a:chOff x="0" y="0"/>
            <a:chExt cx="358" cy="98"/>
          </a:xfrm>
        </p:grpSpPr>
        <p:sp>
          <p:nvSpPr>
            <p:cNvPr id="7188" name="AutoShape 3">
              <a:extLst>
                <a:ext uri="{FF2B5EF4-FFF2-40B4-BE49-F238E27FC236}">
                  <a16:creationId xmlns:a16="http://schemas.microsoft.com/office/drawing/2014/main" id="{E4330821-E7C7-4928-B55E-262B890B5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62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40" y="0"/>
                  </a:moveTo>
                  <a:lnTo>
                    <a:pt x="0" y="21600"/>
                  </a:lnTo>
                  <a:lnTo>
                    <a:pt x="15959" y="21600"/>
                  </a:lnTo>
                  <a:lnTo>
                    <a:pt x="21600" y="0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  <p:sp>
          <p:nvSpPr>
            <p:cNvPr id="7189" name="AutoShape 4">
              <a:extLst>
                <a:ext uri="{FF2B5EF4-FFF2-40B4-BE49-F238E27FC236}">
                  <a16:creationId xmlns:a16="http://schemas.microsoft.com/office/drawing/2014/main" id="{BBB8D322-45C8-48C8-9065-8CAB5B7273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28" y="0"/>
              <a:ext cx="166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  <p:sp>
          <p:nvSpPr>
            <p:cNvPr id="7190" name="AutoShape 5">
              <a:extLst>
                <a:ext uri="{FF2B5EF4-FFF2-40B4-BE49-F238E27FC236}">
                  <a16:creationId xmlns:a16="http://schemas.microsoft.com/office/drawing/2014/main" id="{305916F0-8444-4772-90B8-D5C659675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" y="0"/>
              <a:ext cx="99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853" y="21582"/>
                  </a:lnTo>
                  <a:lnTo>
                    <a:pt x="21600" y="21600"/>
                  </a:lnTo>
                  <a:lnTo>
                    <a:pt x="21548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</p:grpSp>
      <p:cxnSp>
        <p:nvCxnSpPr>
          <p:cNvPr id="7175" name="Straight Connector 41">
            <a:extLst>
              <a:ext uri="{FF2B5EF4-FFF2-40B4-BE49-F238E27FC236}">
                <a16:creationId xmlns:a16="http://schemas.microsoft.com/office/drawing/2014/main" id="{3216DD4E-1FE9-424F-BD03-5828BF3C52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588" y="1590675"/>
            <a:ext cx="13004801" cy="71438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6" name="Rectangle 6">
            <a:extLst>
              <a:ext uri="{FF2B5EF4-FFF2-40B4-BE49-F238E27FC236}">
                <a16:creationId xmlns:a16="http://schemas.microsoft.com/office/drawing/2014/main" id="{B5E5BCF1-0CC7-44C1-AF19-D1AF0EECCE09}"/>
              </a:ext>
            </a:extLst>
          </p:cNvPr>
          <p:cNvSpPr>
            <a:spLocks/>
          </p:cNvSpPr>
          <p:nvPr/>
        </p:nvSpPr>
        <p:spPr bwMode="auto">
          <a:xfrm>
            <a:off x="0" y="1122363"/>
            <a:ext cx="13004800" cy="1066800"/>
          </a:xfrm>
          <a:prstGeom prst="rect">
            <a:avLst/>
          </a:prstGeom>
          <a:solidFill>
            <a:srgbClr val="D94C1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th-TH" altLang="th-TH"/>
          </a:p>
        </p:txBody>
      </p:sp>
      <p:pic>
        <p:nvPicPr>
          <p:cNvPr id="7177" name="รูปภาพ 38" descr="Untitled-1.png">
            <a:extLst>
              <a:ext uri="{FF2B5EF4-FFF2-40B4-BE49-F238E27FC236}">
                <a16:creationId xmlns:a16="http://schemas.microsoft.com/office/drawing/2014/main" id="{5801FAEF-71B5-45BE-AA3E-5D44A80A9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5" t="25333" b="50667"/>
          <a:stretch>
            <a:fillRect/>
          </a:stretch>
        </p:blipFill>
        <p:spPr bwMode="auto">
          <a:xfrm>
            <a:off x="0" y="1131888"/>
            <a:ext cx="276542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Rectangle 26">
            <a:extLst>
              <a:ext uri="{FF2B5EF4-FFF2-40B4-BE49-F238E27FC236}">
                <a16:creationId xmlns:a16="http://schemas.microsoft.com/office/drawing/2014/main" id="{A5E96439-C0D7-4899-916F-5194F8EDC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860425"/>
            <a:ext cx="364807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 marL="39688"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18288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2860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27432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2004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buClr>
                <a:srgbClr val="FFFFFF"/>
              </a:buClr>
            </a:pPr>
            <a:r>
              <a:rPr lang="en-US" altLang="th-TH" sz="5400">
                <a:solidFill>
                  <a:schemeClr val="bg1"/>
                </a:solidFill>
              </a:rPr>
              <a:t>Story</a:t>
            </a:r>
          </a:p>
        </p:txBody>
      </p:sp>
      <p:cxnSp>
        <p:nvCxnSpPr>
          <p:cNvPr id="7179" name="ตัวเชื่อมต่อตรง 46">
            <a:extLst>
              <a:ext uri="{FF2B5EF4-FFF2-40B4-BE49-F238E27FC236}">
                <a16:creationId xmlns:a16="http://schemas.microsoft.com/office/drawing/2014/main" id="{C84A1E1B-B420-4722-8CBD-315995DC07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01950" y="823913"/>
            <a:ext cx="10102850" cy="0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0" name="ตัวเชื่อมต่อตรง 47">
            <a:extLst>
              <a:ext uri="{FF2B5EF4-FFF2-40B4-BE49-F238E27FC236}">
                <a16:creationId xmlns:a16="http://schemas.microsoft.com/office/drawing/2014/main" id="{EBF4D66F-618A-4542-8D3D-18142BC1A5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989013"/>
            <a:ext cx="13004800" cy="0"/>
          </a:xfrm>
          <a:prstGeom prst="line">
            <a:avLst/>
          </a:prstGeom>
          <a:noFill/>
          <a:ln w="57150" algn="ctr">
            <a:solidFill>
              <a:srgbClr val="FF893F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181" name="กลุ่ม 29">
            <a:extLst>
              <a:ext uri="{FF2B5EF4-FFF2-40B4-BE49-F238E27FC236}">
                <a16:creationId xmlns:a16="http://schemas.microsoft.com/office/drawing/2014/main" id="{97D7861C-516B-4AC4-A3E8-07C73AB0CE02}"/>
              </a:ext>
            </a:extLst>
          </p:cNvPr>
          <p:cNvGrpSpPr>
            <a:grpSpLocks/>
          </p:cNvGrpSpPr>
          <p:nvPr/>
        </p:nvGrpSpPr>
        <p:grpSpPr bwMode="auto">
          <a:xfrm>
            <a:off x="8788400" y="1133475"/>
            <a:ext cx="4216400" cy="1079500"/>
            <a:chOff x="8788416" y="519082"/>
            <a:chExt cx="4216384" cy="1078903"/>
          </a:xfrm>
        </p:grpSpPr>
        <p:pic>
          <p:nvPicPr>
            <p:cNvPr id="7185" name="รูปภาพ 24" descr="mini01101.png">
              <a:extLst>
                <a:ext uri="{FF2B5EF4-FFF2-40B4-BE49-F238E27FC236}">
                  <a16:creationId xmlns:a16="http://schemas.microsoft.com/office/drawing/2014/main" id="{73D226F0-D9AD-43DC-ABC0-E4D2B0B98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8416" y="519082"/>
              <a:ext cx="1633593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6" name="รูปภาพ 27" descr="mini0132.png">
              <a:extLst>
                <a:ext uri="{FF2B5EF4-FFF2-40B4-BE49-F238E27FC236}">
                  <a16:creationId xmlns:a16="http://schemas.microsoft.com/office/drawing/2014/main" id="{827D22FF-829E-4085-9BFD-C385EE81A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8454" y="519082"/>
              <a:ext cx="1426346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7" name="รูปภาพ 28" descr="mini01612.png">
              <a:extLst>
                <a:ext uri="{FF2B5EF4-FFF2-40B4-BE49-F238E27FC236}">
                  <a16:creationId xmlns:a16="http://schemas.microsoft.com/office/drawing/2014/main" id="{C0F4DC90-65BD-451F-BA44-BE2A270E8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4300" y="519082"/>
              <a:ext cx="1895699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กลุ่ม 54">
            <a:extLst>
              <a:ext uri="{FF2B5EF4-FFF2-40B4-BE49-F238E27FC236}">
                <a16:creationId xmlns:a16="http://schemas.microsoft.com/office/drawing/2014/main" id="{9091D144-2904-44BE-B6A6-8700EE343DC4}"/>
              </a:ext>
            </a:extLst>
          </p:cNvPr>
          <p:cNvGrpSpPr/>
          <p:nvPr/>
        </p:nvGrpSpPr>
        <p:grpSpPr>
          <a:xfrm>
            <a:off x="1101800" y="0"/>
            <a:ext cx="11903000" cy="916360"/>
            <a:chOff x="3762242" y="-1240110"/>
            <a:chExt cx="8411410" cy="2876550"/>
          </a:xfrm>
          <a:gradFill flip="none" rotWithShape="1">
            <a:gsLst>
              <a:gs pos="100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3500000" scaled="1"/>
            <a:tileRect/>
          </a:gradFill>
        </p:grpSpPr>
        <p:sp>
          <p:nvSpPr>
            <p:cNvPr id="56" name="AutoShape 3">
              <a:extLst>
                <a:ext uri="{FF2B5EF4-FFF2-40B4-BE49-F238E27FC236}">
                  <a16:creationId xmlns:a16="http://schemas.microsoft.com/office/drawing/2014/main" id="{4EBB5165-B4AB-4793-B80B-8C21CB455F5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762242" y="-1240110"/>
              <a:ext cx="3711438" cy="287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  <a:gd name="connsiteX0" fmla="*/ 1546 w 17505"/>
                <a:gd name="connsiteY0" fmla="*/ 0 h 21600"/>
                <a:gd name="connsiteX1" fmla="*/ 0 w 17505"/>
                <a:gd name="connsiteY1" fmla="*/ 21600 h 21600"/>
                <a:gd name="connsiteX2" fmla="*/ 11864 w 17505"/>
                <a:gd name="connsiteY2" fmla="*/ 21600 h 21600"/>
                <a:gd name="connsiteX3" fmla="*/ 17505 w 17505"/>
                <a:gd name="connsiteY3" fmla="*/ 0 h 21600"/>
                <a:gd name="connsiteX4" fmla="*/ 1546 w 17505"/>
                <a:gd name="connsiteY4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05" h="21600">
                  <a:moveTo>
                    <a:pt x="1546" y="0"/>
                  </a:moveTo>
                  <a:lnTo>
                    <a:pt x="0" y="21600"/>
                  </a:lnTo>
                  <a:lnTo>
                    <a:pt x="11864" y="21600"/>
                  </a:lnTo>
                  <a:lnTo>
                    <a:pt x="17505" y="0"/>
                  </a:lnTo>
                  <a:lnTo>
                    <a:pt x="1546" y="0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  <p:sp>
          <p:nvSpPr>
            <p:cNvPr id="57" name="AutoShape 4">
              <a:extLst>
                <a:ext uri="{FF2B5EF4-FFF2-40B4-BE49-F238E27FC236}">
                  <a16:creationId xmlns:a16="http://schemas.microsoft.com/office/drawing/2014/main" id="{6822BCCA-C329-451A-A972-F7C581F857D7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5998344" y="-1240110"/>
              <a:ext cx="4693841" cy="287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  <p:sp>
          <p:nvSpPr>
            <p:cNvPr id="58" name="AutoShape 5">
              <a:extLst>
                <a:ext uri="{FF2B5EF4-FFF2-40B4-BE49-F238E27FC236}">
                  <a16:creationId xmlns:a16="http://schemas.microsoft.com/office/drawing/2014/main" id="{5D738161-F58A-405C-89F7-36F73B35EE0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382720" y="-1227438"/>
              <a:ext cx="2790932" cy="2863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8853" y="21582"/>
                  </a:lnTo>
                  <a:lnTo>
                    <a:pt x="21600" y="21600"/>
                  </a:lnTo>
                  <a:lnTo>
                    <a:pt x="21548" y="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</p:grpSp>
      <p:pic>
        <p:nvPicPr>
          <p:cNvPr id="7183" name="รูปภาพ 58" descr="logo_kku2.gif">
            <a:extLst>
              <a:ext uri="{FF2B5EF4-FFF2-40B4-BE49-F238E27FC236}">
                <a16:creationId xmlns:a16="http://schemas.microsoft.com/office/drawing/2014/main" id="{B06CCC8D-F70D-45D3-B40C-5B12343BCA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44463"/>
            <a:ext cx="3937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84" name="ตัวเชื่อมต่อตรง 59">
            <a:extLst>
              <a:ext uri="{FF2B5EF4-FFF2-40B4-BE49-F238E27FC236}">
                <a16:creationId xmlns:a16="http://schemas.microsoft.com/office/drawing/2014/main" id="{E417A64A-B824-4AE5-B9D5-6C1DF700F7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17625" y="823913"/>
            <a:ext cx="11687175" cy="0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088620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4" name="Straight Connector 23">
            <a:extLst>
              <a:ext uri="{FF2B5EF4-FFF2-40B4-BE49-F238E27FC236}">
                <a16:creationId xmlns:a16="http://schemas.microsoft.com/office/drawing/2014/main" id="{3B14BDBD-3834-4FC3-91F5-CB34E3CA74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588" y="5849938"/>
            <a:ext cx="13004801" cy="71437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195" name="รูปภาพ 18" descr="Untitled-1.png">
            <a:extLst>
              <a:ext uri="{FF2B5EF4-FFF2-40B4-BE49-F238E27FC236}">
                <a16:creationId xmlns:a16="http://schemas.microsoft.com/office/drawing/2014/main" id="{877932B0-8425-43C8-9577-47C23F2A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5" t="25333" b="50667"/>
          <a:stretch>
            <a:fillRect/>
          </a:stretch>
        </p:blipFill>
        <p:spPr bwMode="auto">
          <a:xfrm>
            <a:off x="0" y="4814888"/>
            <a:ext cx="276542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1">
            <a:extLst>
              <a:ext uri="{FF2B5EF4-FFF2-40B4-BE49-F238E27FC236}">
                <a16:creationId xmlns:a16="http://schemas.microsoft.com/office/drawing/2014/main" id="{FBD8C75F-33D2-4FC7-BF64-B34B16C25B9B}"/>
              </a:ext>
            </a:extLst>
          </p:cNvPr>
          <p:cNvSpPr>
            <a:spLocks/>
          </p:cNvSpPr>
          <p:nvPr/>
        </p:nvSpPr>
        <p:spPr bwMode="auto">
          <a:xfrm>
            <a:off x="0" y="1636713"/>
            <a:ext cx="13004800" cy="649287"/>
          </a:xfrm>
          <a:prstGeom prst="rect">
            <a:avLst/>
          </a:prstGeom>
          <a:solidFill>
            <a:srgbClr val="80808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th-TH" altLang="th-TH"/>
          </a:p>
        </p:txBody>
      </p:sp>
      <p:grpSp>
        <p:nvGrpSpPr>
          <p:cNvPr id="8197" name="Group 2">
            <a:extLst>
              <a:ext uri="{FF2B5EF4-FFF2-40B4-BE49-F238E27FC236}">
                <a16:creationId xmlns:a16="http://schemas.microsoft.com/office/drawing/2014/main" id="{B9E0339B-7749-461E-9FF3-C9E59C9A70E0}"/>
              </a:ext>
            </a:extLst>
          </p:cNvPr>
          <p:cNvGrpSpPr>
            <a:grpSpLocks/>
          </p:cNvGrpSpPr>
          <p:nvPr/>
        </p:nvGrpSpPr>
        <p:grpSpPr bwMode="auto">
          <a:xfrm>
            <a:off x="8158163" y="915988"/>
            <a:ext cx="4897437" cy="1244600"/>
            <a:chOff x="0" y="0"/>
            <a:chExt cx="358" cy="98"/>
          </a:xfrm>
        </p:grpSpPr>
        <p:sp>
          <p:nvSpPr>
            <p:cNvPr id="8252" name="AutoShape 3">
              <a:extLst>
                <a:ext uri="{FF2B5EF4-FFF2-40B4-BE49-F238E27FC236}">
                  <a16:creationId xmlns:a16="http://schemas.microsoft.com/office/drawing/2014/main" id="{E9E09218-E88A-429F-A89C-DD1FD60CC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62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40" y="0"/>
                  </a:moveTo>
                  <a:lnTo>
                    <a:pt x="0" y="21600"/>
                  </a:lnTo>
                  <a:lnTo>
                    <a:pt x="15959" y="21600"/>
                  </a:lnTo>
                  <a:lnTo>
                    <a:pt x="21600" y="0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  <p:sp>
          <p:nvSpPr>
            <p:cNvPr id="8253" name="AutoShape 4">
              <a:extLst>
                <a:ext uri="{FF2B5EF4-FFF2-40B4-BE49-F238E27FC236}">
                  <a16:creationId xmlns:a16="http://schemas.microsoft.com/office/drawing/2014/main" id="{54A2BA83-18B1-42E3-812A-994166CA5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28" y="0"/>
              <a:ext cx="166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  <p:sp>
          <p:nvSpPr>
            <p:cNvPr id="8254" name="AutoShape 5">
              <a:extLst>
                <a:ext uri="{FF2B5EF4-FFF2-40B4-BE49-F238E27FC236}">
                  <a16:creationId xmlns:a16="http://schemas.microsoft.com/office/drawing/2014/main" id="{13438EC6-D1B6-4E79-B4D6-E7D194524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" y="0"/>
              <a:ext cx="99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853" y="21582"/>
                  </a:lnTo>
                  <a:lnTo>
                    <a:pt x="21600" y="21600"/>
                  </a:lnTo>
                  <a:lnTo>
                    <a:pt x="21548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</p:grpSp>
      <p:cxnSp>
        <p:nvCxnSpPr>
          <p:cNvPr id="8198" name="Straight Connector 41">
            <a:extLst>
              <a:ext uri="{FF2B5EF4-FFF2-40B4-BE49-F238E27FC236}">
                <a16:creationId xmlns:a16="http://schemas.microsoft.com/office/drawing/2014/main" id="{D804779E-F5BA-4516-BA8D-0B7CF41AD5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588" y="1590675"/>
            <a:ext cx="13004801" cy="71438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9" name="Rectangle 6">
            <a:extLst>
              <a:ext uri="{FF2B5EF4-FFF2-40B4-BE49-F238E27FC236}">
                <a16:creationId xmlns:a16="http://schemas.microsoft.com/office/drawing/2014/main" id="{A181487B-2ABF-4FF7-9EFD-41D6D50856BB}"/>
              </a:ext>
            </a:extLst>
          </p:cNvPr>
          <p:cNvSpPr>
            <a:spLocks/>
          </p:cNvSpPr>
          <p:nvPr/>
        </p:nvSpPr>
        <p:spPr bwMode="auto">
          <a:xfrm>
            <a:off x="0" y="1122363"/>
            <a:ext cx="13004800" cy="1066800"/>
          </a:xfrm>
          <a:prstGeom prst="rect">
            <a:avLst/>
          </a:prstGeom>
          <a:solidFill>
            <a:srgbClr val="D94C1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th-TH" altLang="th-TH"/>
          </a:p>
        </p:txBody>
      </p:sp>
      <p:pic>
        <p:nvPicPr>
          <p:cNvPr id="8200" name="รูปภาพ 38" descr="Untitled-1.png">
            <a:extLst>
              <a:ext uri="{FF2B5EF4-FFF2-40B4-BE49-F238E27FC236}">
                <a16:creationId xmlns:a16="http://schemas.microsoft.com/office/drawing/2014/main" id="{552F8FC8-97B2-410E-A509-B117A1F47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5" t="25333" b="50667"/>
          <a:stretch>
            <a:fillRect/>
          </a:stretch>
        </p:blipFill>
        <p:spPr bwMode="auto">
          <a:xfrm>
            <a:off x="0" y="1131888"/>
            <a:ext cx="276542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Rectangle 26">
            <a:extLst>
              <a:ext uri="{FF2B5EF4-FFF2-40B4-BE49-F238E27FC236}">
                <a16:creationId xmlns:a16="http://schemas.microsoft.com/office/drawing/2014/main" id="{E4E69412-9FF4-404B-9429-DB0D720D5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860425"/>
            <a:ext cx="4818062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 marL="39688"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18288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2860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27432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2004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buClr>
                <a:srgbClr val="FFFFFF"/>
              </a:buClr>
            </a:pPr>
            <a:r>
              <a:rPr lang="en-US" altLang="th-TH" sz="5400">
                <a:solidFill>
                  <a:schemeClr val="bg1"/>
                </a:solidFill>
              </a:rPr>
              <a:t>AGE</a:t>
            </a:r>
            <a:r>
              <a:rPr lang="en-US" altLang="th-TH" sz="5400"/>
              <a:t> </a:t>
            </a:r>
            <a:r>
              <a:rPr lang="en-US" altLang="th-TH" sz="5400">
                <a:solidFill>
                  <a:schemeClr val="bg1"/>
                </a:solidFill>
              </a:rPr>
              <a:t>Diagram</a:t>
            </a:r>
          </a:p>
        </p:txBody>
      </p:sp>
      <p:cxnSp>
        <p:nvCxnSpPr>
          <p:cNvPr id="8202" name="ตัวเชื่อมต่อตรง 46">
            <a:extLst>
              <a:ext uri="{FF2B5EF4-FFF2-40B4-BE49-F238E27FC236}">
                <a16:creationId xmlns:a16="http://schemas.microsoft.com/office/drawing/2014/main" id="{0BD0662F-8737-4791-99CD-94F2B29572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01950" y="823913"/>
            <a:ext cx="10102850" cy="0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ตัวเชื่อมต่อตรง 47">
            <a:extLst>
              <a:ext uri="{FF2B5EF4-FFF2-40B4-BE49-F238E27FC236}">
                <a16:creationId xmlns:a16="http://schemas.microsoft.com/office/drawing/2014/main" id="{1261106E-8E7D-4932-8DA9-C3CD2E006C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989013"/>
            <a:ext cx="13004800" cy="0"/>
          </a:xfrm>
          <a:prstGeom prst="line">
            <a:avLst/>
          </a:prstGeom>
          <a:noFill/>
          <a:ln w="57150" algn="ctr">
            <a:solidFill>
              <a:srgbClr val="FF893F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204" name="กลุ่ม 29">
            <a:extLst>
              <a:ext uri="{FF2B5EF4-FFF2-40B4-BE49-F238E27FC236}">
                <a16:creationId xmlns:a16="http://schemas.microsoft.com/office/drawing/2014/main" id="{F3B02277-360E-4312-87AB-392FB5AE8B47}"/>
              </a:ext>
            </a:extLst>
          </p:cNvPr>
          <p:cNvGrpSpPr>
            <a:grpSpLocks/>
          </p:cNvGrpSpPr>
          <p:nvPr/>
        </p:nvGrpSpPr>
        <p:grpSpPr bwMode="auto">
          <a:xfrm>
            <a:off x="8788400" y="1133475"/>
            <a:ext cx="4216400" cy="1079500"/>
            <a:chOff x="8788416" y="519082"/>
            <a:chExt cx="4216384" cy="1078903"/>
          </a:xfrm>
        </p:grpSpPr>
        <p:pic>
          <p:nvPicPr>
            <p:cNvPr id="8249" name="รูปภาพ 24" descr="mini01101.png">
              <a:extLst>
                <a:ext uri="{FF2B5EF4-FFF2-40B4-BE49-F238E27FC236}">
                  <a16:creationId xmlns:a16="http://schemas.microsoft.com/office/drawing/2014/main" id="{F6B1C72F-E0FE-4E3C-8340-473CBA157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8416" y="519082"/>
              <a:ext cx="1633593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50" name="รูปภาพ 27" descr="mini0132.png">
              <a:extLst>
                <a:ext uri="{FF2B5EF4-FFF2-40B4-BE49-F238E27FC236}">
                  <a16:creationId xmlns:a16="http://schemas.microsoft.com/office/drawing/2014/main" id="{207F707F-64AA-4BE9-B3A3-A81701914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8454" y="519082"/>
              <a:ext cx="1426346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51" name="รูปภาพ 28" descr="mini01612.png">
              <a:extLst>
                <a:ext uri="{FF2B5EF4-FFF2-40B4-BE49-F238E27FC236}">
                  <a16:creationId xmlns:a16="http://schemas.microsoft.com/office/drawing/2014/main" id="{A45A1E38-6D6A-4411-B8B8-B198800B1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4300" y="519082"/>
              <a:ext cx="1895699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กลุ่ม 54">
            <a:extLst>
              <a:ext uri="{FF2B5EF4-FFF2-40B4-BE49-F238E27FC236}">
                <a16:creationId xmlns:a16="http://schemas.microsoft.com/office/drawing/2014/main" id="{9091D144-2904-44BE-B6A6-8700EE343DC4}"/>
              </a:ext>
            </a:extLst>
          </p:cNvPr>
          <p:cNvGrpSpPr/>
          <p:nvPr/>
        </p:nvGrpSpPr>
        <p:grpSpPr>
          <a:xfrm>
            <a:off x="1101800" y="0"/>
            <a:ext cx="11903000" cy="916360"/>
            <a:chOff x="3762242" y="-1240110"/>
            <a:chExt cx="8411410" cy="2876550"/>
          </a:xfrm>
          <a:gradFill flip="none" rotWithShape="1">
            <a:gsLst>
              <a:gs pos="100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3500000" scaled="1"/>
            <a:tileRect/>
          </a:gradFill>
        </p:grpSpPr>
        <p:sp>
          <p:nvSpPr>
            <p:cNvPr id="56" name="AutoShape 3">
              <a:extLst>
                <a:ext uri="{FF2B5EF4-FFF2-40B4-BE49-F238E27FC236}">
                  <a16:creationId xmlns:a16="http://schemas.microsoft.com/office/drawing/2014/main" id="{4EBB5165-B4AB-4793-B80B-8C21CB455F5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762242" y="-1240110"/>
              <a:ext cx="3711438" cy="287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  <a:gd name="connsiteX0" fmla="*/ 1546 w 17505"/>
                <a:gd name="connsiteY0" fmla="*/ 0 h 21600"/>
                <a:gd name="connsiteX1" fmla="*/ 0 w 17505"/>
                <a:gd name="connsiteY1" fmla="*/ 21600 h 21600"/>
                <a:gd name="connsiteX2" fmla="*/ 11864 w 17505"/>
                <a:gd name="connsiteY2" fmla="*/ 21600 h 21600"/>
                <a:gd name="connsiteX3" fmla="*/ 17505 w 17505"/>
                <a:gd name="connsiteY3" fmla="*/ 0 h 21600"/>
                <a:gd name="connsiteX4" fmla="*/ 1546 w 17505"/>
                <a:gd name="connsiteY4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05" h="21600">
                  <a:moveTo>
                    <a:pt x="1546" y="0"/>
                  </a:moveTo>
                  <a:lnTo>
                    <a:pt x="0" y="21600"/>
                  </a:lnTo>
                  <a:lnTo>
                    <a:pt x="11864" y="21600"/>
                  </a:lnTo>
                  <a:lnTo>
                    <a:pt x="17505" y="0"/>
                  </a:lnTo>
                  <a:lnTo>
                    <a:pt x="1546" y="0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  <p:sp>
          <p:nvSpPr>
            <p:cNvPr id="57" name="AutoShape 4">
              <a:extLst>
                <a:ext uri="{FF2B5EF4-FFF2-40B4-BE49-F238E27FC236}">
                  <a16:creationId xmlns:a16="http://schemas.microsoft.com/office/drawing/2014/main" id="{6822BCCA-C329-451A-A972-F7C581F857D7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5998344" y="-1240110"/>
              <a:ext cx="4693841" cy="287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  <p:sp>
          <p:nvSpPr>
            <p:cNvPr id="58" name="AutoShape 5">
              <a:extLst>
                <a:ext uri="{FF2B5EF4-FFF2-40B4-BE49-F238E27FC236}">
                  <a16:creationId xmlns:a16="http://schemas.microsoft.com/office/drawing/2014/main" id="{5D738161-F58A-405C-89F7-36F73B35EE0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382720" y="-1227438"/>
              <a:ext cx="2790932" cy="2863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8853" y="21582"/>
                  </a:lnTo>
                  <a:lnTo>
                    <a:pt x="21600" y="21600"/>
                  </a:lnTo>
                  <a:lnTo>
                    <a:pt x="21548" y="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</p:grpSp>
      <p:pic>
        <p:nvPicPr>
          <p:cNvPr id="8206" name="รูปภาพ 58" descr="logo_kku2.gif">
            <a:extLst>
              <a:ext uri="{FF2B5EF4-FFF2-40B4-BE49-F238E27FC236}">
                <a16:creationId xmlns:a16="http://schemas.microsoft.com/office/drawing/2014/main" id="{855C0F4D-11E7-49EB-B7DA-D814A11321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44463"/>
            <a:ext cx="3937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207" name="ตัวเชื่อมต่อตรง 59">
            <a:extLst>
              <a:ext uri="{FF2B5EF4-FFF2-40B4-BE49-F238E27FC236}">
                <a16:creationId xmlns:a16="http://schemas.microsoft.com/office/drawing/2014/main" id="{78DD6C1D-3A03-427E-974B-D2D1732705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17625" y="823913"/>
            <a:ext cx="11687175" cy="0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733D6299-D686-4FE8-8852-D5CDB6054D73}"/>
              </a:ext>
            </a:extLst>
          </p:cNvPr>
          <p:cNvSpPr/>
          <p:nvPr/>
        </p:nvSpPr>
        <p:spPr bwMode="auto">
          <a:xfrm>
            <a:off x="6353175" y="2428875"/>
            <a:ext cx="5616575" cy="7056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 dirty="0">
              <a:solidFill>
                <a:srgbClr val="000000"/>
              </a:solidFill>
            </a:endParaRPr>
          </a:p>
        </p:txBody>
      </p:sp>
      <p:sp>
        <p:nvSpPr>
          <p:cNvPr id="8221" name="กล่องข้อความ 12">
            <a:extLst>
              <a:ext uri="{FF2B5EF4-FFF2-40B4-BE49-F238E27FC236}">
                <a16:creationId xmlns:a16="http://schemas.microsoft.com/office/drawing/2014/main" id="{1D1C1E86-3815-4C54-BDDF-D62A98FBD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838" y="2603500"/>
            <a:ext cx="248126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th-TH"/>
              <a:t>Experience</a:t>
            </a:r>
            <a:endParaRPr lang="th-TH" altLang="th-TH"/>
          </a:p>
        </p:txBody>
      </p:sp>
      <p:sp>
        <p:nvSpPr>
          <p:cNvPr id="44" name="สี่เหลี่ยมผืนผ้า: มุมมน 43">
            <a:extLst>
              <a:ext uri="{FF2B5EF4-FFF2-40B4-BE49-F238E27FC236}">
                <a16:creationId xmlns:a16="http://schemas.microsoft.com/office/drawing/2014/main" id="{4FD3305A-C317-4856-9FB6-CC43CD9A717D}"/>
              </a:ext>
            </a:extLst>
          </p:cNvPr>
          <p:cNvSpPr/>
          <p:nvPr/>
        </p:nvSpPr>
        <p:spPr bwMode="auto">
          <a:xfrm>
            <a:off x="6642100" y="3582988"/>
            <a:ext cx="1916113" cy="7762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49" name="สี่เหลี่ยมผืนผ้า: มุมมน 48">
            <a:extLst>
              <a:ext uri="{FF2B5EF4-FFF2-40B4-BE49-F238E27FC236}">
                <a16:creationId xmlns:a16="http://schemas.microsoft.com/office/drawing/2014/main" id="{54428D9A-9672-4279-B2A5-07803E86FF7F}"/>
              </a:ext>
            </a:extLst>
          </p:cNvPr>
          <p:cNvSpPr/>
          <p:nvPr/>
        </p:nvSpPr>
        <p:spPr bwMode="auto">
          <a:xfrm>
            <a:off x="6551613" y="6324600"/>
            <a:ext cx="2389187" cy="7762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0" name="สี่เหลี่ยมผืนผ้า: มุมมน 49">
            <a:extLst>
              <a:ext uri="{FF2B5EF4-FFF2-40B4-BE49-F238E27FC236}">
                <a16:creationId xmlns:a16="http://schemas.microsoft.com/office/drawing/2014/main" id="{07E506DF-0904-4492-91FB-2678F7FABC8B}"/>
              </a:ext>
            </a:extLst>
          </p:cNvPr>
          <p:cNvSpPr/>
          <p:nvPr/>
        </p:nvSpPr>
        <p:spPr bwMode="auto">
          <a:xfrm>
            <a:off x="6500812" y="4984750"/>
            <a:ext cx="2278064" cy="7762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1" name="สี่เหลี่ยมผืนผ้า: มุมมน 50">
            <a:extLst>
              <a:ext uri="{FF2B5EF4-FFF2-40B4-BE49-F238E27FC236}">
                <a16:creationId xmlns:a16="http://schemas.microsoft.com/office/drawing/2014/main" id="{3F299A85-212B-4372-8175-399FEC9005E4}"/>
              </a:ext>
            </a:extLst>
          </p:cNvPr>
          <p:cNvSpPr/>
          <p:nvPr/>
        </p:nvSpPr>
        <p:spPr bwMode="auto">
          <a:xfrm>
            <a:off x="8062181" y="8068089"/>
            <a:ext cx="2012108" cy="7762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2" name="สี่เหลี่ยมผืนผ้า: มุมมน 51">
            <a:extLst>
              <a:ext uri="{FF2B5EF4-FFF2-40B4-BE49-F238E27FC236}">
                <a16:creationId xmlns:a16="http://schemas.microsoft.com/office/drawing/2014/main" id="{79627686-8546-45FB-98A8-78612BDA9870}"/>
              </a:ext>
            </a:extLst>
          </p:cNvPr>
          <p:cNvSpPr/>
          <p:nvPr/>
        </p:nvSpPr>
        <p:spPr bwMode="auto">
          <a:xfrm>
            <a:off x="9366250" y="6340475"/>
            <a:ext cx="1916113" cy="7778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3" name="สี่เหลี่ยมผืนผ้า: มุมมน 52">
            <a:extLst>
              <a:ext uri="{FF2B5EF4-FFF2-40B4-BE49-F238E27FC236}">
                <a16:creationId xmlns:a16="http://schemas.microsoft.com/office/drawing/2014/main" id="{7AB19DCA-D988-491C-956A-7705B3FFE8D7}"/>
              </a:ext>
            </a:extLst>
          </p:cNvPr>
          <p:cNvSpPr/>
          <p:nvPr/>
        </p:nvSpPr>
        <p:spPr bwMode="auto">
          <a:xfrm>
            <a:off x="9415463" y="4968875"/>
            <a:ext cx="1917700" cy="7762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4" name="สี่เหลี่ยมผืนผ้า: มุมมน 53">
            <a:extLst>
              <a:ext uri="{FF2B5EF4-FFF2-40B4-BE49-F238E27FC236}">
                <a16:creationId xmlns:a16="http://schemas.microsoft.com/office/drawing/2014/main" id="{FAF3FEAB-4B4C-4269-8EDE-2458CD222276}"/>
              </a:ext>
            </a:extLst>
          </p:cNvPr>
          <p:cNvSpPr/>
          <p:nvPr/>
        </p:nvSpPr>
        <p:spPr bwMode="auto">
          <a:xfrm>
            <a:off x="9366250" y="3605213"/>
            <a:ext cx="1916113" cy="7762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8231" name="กล่องข้อความ 58">
            <a:extLst>
              <a:ext uri="{FF2B5EF4-FFF2-40B4-BE49-F238E27FC236}">
                <a16:creationId xmlns:a16="http://schemas.microsoft.com/office/drawing/2014/main" id="{5B936406-099C-4D30-AD18-E60FE14D1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613" y="3636963"/>
            <a:ext cx="26638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th-TH" dirty="0"/>
              <a:t>Survival</a:t>
            </a:r>
            <a:endParaRPr lang="th-TH" altLang="th-TH" dirty="0"/>
          </a:p>
        </p:txBody>
      </p:sp>
      <p:sp>
        <p:nvSpPr>
          <p:cNvPr id="8233" name="กล่องข้อความ 60">
            <a:extLst>
              <a:ext uri="{FF2B5EF4-FFF2-40B4-BE49-F238E27FC236}">
                <a16:creationId xmlns:a16="http://schemas.microsoft.com/office/drawing/2014/main" id="{47F69603-3CDC-490B-9987-DC8947709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848" y="6382544"/>
            <a:ext cx="266541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th-TH" dirty="0"/>
              <a:t>Curiosity</a:t>
            </a:r>
            <a:endParaRPr lang="th-TH" altLang="th-TH" dirty="0"/>
          </a:p>
        </p:txBody>
      </p:sp>
      <p:sp>
        <p:nvSpPr>
          <p:cNvPr id="8234" name="กล่องข้อความ 61">
            <a:extLst>
              <a:ext uri="{FF2B5EF4-FFF2-40B4-BE49-F238E27FC236}">
                <a16:creationId xmlns:a16="http://schemas.microsoft.com/office/drawing/2014/main" id="{3CF95337-02FF-44B9-BEED-F871D2EE2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7" y="5041106"/>
            <a:ext cx="26654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th-TH" dirty="0"/>
              <a:t>Excitement</a:t>
            </a:r>
            <a:endParaRPr lang="th-TH" altLang="th-TH" dirty="0"/>
          </a:p>
        </p:txBody>
      </p:sp>
      <p:sp>
        <p:nvSpPr>
          <p:cNvPr id="8236" name="กล่องข้อความ 63">
            <a:extLst>
              <a:ext uri="{FF2B5EF4-FFF2-40B4-BE49-F238E27FC236}">
                <a16:creationId xmlns:a16="http://schemas.microsoft.com/office/drawing/2014/main" id="{721F7D9B-CEE9-4C7B-A2A6-A6DF6633C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4300" y="3676650"/>
            <a:ext cx="26638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th-TH" dirty="0"/>
              <a:t>Fun</a:t>
            </a:r>
            <a:endParaRPr lang="th-TH" altLang="th-TH" dirty="0"/>
          </a:p>
        </p:txBody>
      </p:sp>
      <p:sp>
        <p:nvSpPr>
          <p:cNvPr id="8237" name="กล่องข้อความ 64">
            <a:extLst>
              <a:ext uri="{FF2B5EF4-FFF2-40B4-BE49-F238E27FC236}">
                <a16:creationId xmlns:a16="http://schemas.microsoft.com/office/drawing/2014/main" id="{00726AEF-4BA7-489A-9ED8-6AD54F92E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9538" y="5040313"/>
            <a:ext cx="2665412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th-TH" dirty="0"/>
              <a:t>Joy</a:t>
            </a:r>
            <a:endParaRPr lang="th-TH" altLang="th-TH" dirty="0"/>
          </a:p>
        </p:txBody>
      </p:sp>
      <p:sp>
        <p:nvSpPr>
          <p:cNvPr id="8238" name="กล่องข้อความ 65">
            <a:extLst>
              <a:ext uri="{FF2B5EF4-FFF2-40B4-BE49-F238E27FC236}">
                <a16:creationId xmlns:a16="http://schemas.microsoft.com/office/drawing/2014/main" id="{F9FA59B4-EB44-403D-B4DB-56EBB49A4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150" y="6435725"/>
            <a:ext cx="2665413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th-TH" dirty="0"/>
              <a:t>Pride</a:t>
            </a:r>
            <a:endParaRPr lang="th-TH" altLang="th-TH" dirty="0"/>
          </a:p>
        </p:txBody>
      </p:sp>
      <p:sp>
        <p:nvSpPr>
          <p:cNvPr id="8239" name="กล่องข้อความ 66">
            <a:extLst>
              <a:ext uri="{FF2B5EF4-FFF2-40B4-BE49-F238E27FC236}">
                <a16:creationId xmlns:a16="http://schemas.microsoft.com/office/drawing/2014/main" id="{A5AC6AC6-395C-40AF-863B-ED52339F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174" y="8120618"/>
            <a:ext cx="26638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th-TH" dirty="0"/>
              <a:t>Collecting</a:t>
            </a:r>
            <a:endParaRPr lang="th-TH" altLang="th-TH" dirty="0"/>
          </a:p>
        </p:txBody>
      </p:sp>
      <p:cxnSp>
        <p:nvCxnSpPr>
          <p:cNvPr id="74" name="ลูกศรเชื่อมต่อแบบตรง 73">
            <a:extLst>
              <a:ext uri="{FF2B5EF4-FFF2-40B4-BE49-F238E27FC236}">
                <a16:creationId xmlns:a16="http://schemas.microsoft.com/office/drawing/2014/main" id="{E0B1B98E-1DA3-41AD-AC5D-B3BA6B225D54}"/>
              </a:ext>
            </a:extLst>
          </p:cNvPr>
          <p:cNvCxnSpPr>
            <a:cxnSpLocks/>
          </p:cNvCxnSpPr>
          <p:nvPr/>
        </p:nvCxnSpPr>
        <p:spPr bwMode="auto">
          <a:xfrm flipV="1">
            <a:off x="8666163" y="4478338"/>
            <a:ext cx="792162" cy="18827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ลูกศรเชื่อมต่อแบบตรง 80">
            <a:extLst>
              <a:ext uri="{FF2B5EF4-FFF2-40B4-BE49-F238E27FC236}">
                <a16:creationId xmlns:a16="http://schemas.microsoft.com/office/drawing/2014/main" id="{874D745F-7DE7-47CE-9854-85DEC53F5A82}"/>
              </a:ext>
            </a:extLst>
          </p:cNvPr>
          <p:cNvCxnSpPr>
            <a:cxnSpLocks/>
            <a:stCxn id="51" idx="0"/>
            <a:endCxn id="52" idx="2"/>
          </p:cNvCxnSpPr>
          <p:nvPr/>
        </p:nvCxnSpPr>
        <p:spPr bwMode="auto">
          <a:xfrm flipV="1">
            <a:off x="9068235" y="7118350"/>
            <a:ext cx="1256072" cy="94973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ลูกศรเชื่อมต่อแบบตรง 83">
            <a:extLst>
              <a:ext uri="{FF2B5EF4-FFF2-40B4-BE49-F238E27FC236}">
                <a16:creationId xmlns:a16="http://schemas.microsoft.com/office/drawing/2014/main" id="{2C913DE1-1706-48F3-8D04-146DF9B80611}"/>
              </a:ext>
            </a:extLst>
          </p:cNvPr>
          <p:cNvCxnSpPr>
            <a:cxnSpLocks/>
            <a:stCxn id="52" idx="0"/>
          </p:cNvCxnSpPr>
          <p:nvPr/>
        </p:nvCxnSpPr>
        <p:spPr bwMode="auto">
          <a:xfrm flipH="1" flipV="1">
            <a:off x="10307638" y="5822950"/>
            <a:ext cx="15875" cy="5175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ลูกศรเชื่อมต่อแบบตรง 86">
            <a:extLst>
              <a:ext uri="{FF2B5EF4-FFF2-40B4-BE49-F238E27FC236}">
                <a16:creationId xmlns:a16="http://schemas.microsoft.com/office/drawing/2014/main" id="{3CD98E81-96A1-401A-9D87-9212A27CABF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263188" y="4437063"/>
            <a:ext cx="17462" cy="5191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ลูกศรเชื่อมต่อแบบตรง 87">
            <a:extLst>
              <a:ext uri="{FF2B5EF4-FFF2-40B4-BE49-F238E27FC236}">
                <a16:creationId xmlns:a16="http://schemas.microsoft.com/office/drawing/2014/main" id="{D9DC09DB-9160-4DE6-A938-98A20A5E1653}"/>
              </a:ext>
            </a:extLst>
          </p:cNvPr>
          <p:cNvCxnSpPr>
            <a:cxnSpLocks/>
          </p:cNvCxnSpPr>
          <p:nvPr/>
        </p:nvCxnSpPr>
        <p:spPr bwMode="auto">
          <a:xfrm flipV="1">
            <a:off x="8613775" y="4047101"/>
            <a:ext cx="749301" cy="259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ลูกศรเชื่อมต่อแบบตรง 90">
            <a:extLst>
              <a:ext uri="{FF2B5EF4-FFF2-40B4-BE49-F238E27FC236}">
                <a16:creationId xmlns:a16="http://schemas.microsoft.com/office/drawing/2014/main" id="{6FF27C3F-7FA9-4CBE-B5CC-09687456010C}"/>
              </a:ext>
            </a:extLst>
          </p:cNvPr>
          <p:cNvCxnSpPr>
            <a:cxnSpLocks/>
          </p:cNvCxnSpPr>
          <p:nvPr/>
        </p:nvCxnSpPr>
        <p:spPr bwMode="auto">
          <a:xfrm flipV="1">
            <a:off x="8504238" y="4395788"/>
            <a:ext cx="762000" cy="5143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สี่เหลี่ยมผืนผ้า 85">
            <a:extLst>
              <a:ext uri="{FF2B5EF4-FFF2-40B4-BE49-F238E27FC236}">
                <a16:creationId xmlns:a16="http://schemas.microsoft.com/office/drawing/2014/main" id="{0FC48619-4BE5-49F9-9FD7-F18DBCA81788}"/>
              </a:ext>
            </a:extLst>
          </p:cNvPr>
          <p:cNvSpPr/>
          <p:nvPr/>
        </p:nvSpPr>
        <p:spPr bwMode="auto">
          <a:xfrm>
            <a:off x="569913" y="2474914"/>
            <a:ext cx="4897437" cy="7010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89" name="กล่องข้อความ 4">
            <a:extLst>
              <a:ext uri="{FF2B5EF4-FFF2-40B4-BE49-F238E27FC236}">
                <a16:creationId xmlns:a16="http://schemas.microsoft.com/office/drawing/2014/main" id="{9C45B147-121E-4D47-94AE-CA73A89BD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459" y="2521347"/>
            <a:ext cx="2376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th-TH" dirty="0"/>
              <a:t>Game Play</a:t>
            </a:r>
            <a:endParaRPr lang="th-TH" altLang="th-TH" dirty="0"/>
          </a:p>
        </p:txBody>
      </p:sp>
      <p:sp>
        <p:nvSpPr>
          <p:cNvPr id="90" name="สี่เหลี่ยมผืนผ้า 89">
            <a:extLst>
              <a:ext uri="{FF2B5EF4-FFF2-40B4-BE49-F238E27FC236}">
                <a16:creationId xmlns:a16="http://schemas.microsoft.com/office/drawing/2014/main" id="{4D7B0EB7-848D-49A5-92F6-10D6DB9E4CCD}"/>
              </a:ext>
            </a:extLst>
          </p:cNvPr>
          <p:cNvSpPr/>
          <p:nvPr/>
        </p:nvSpPr>
        <p:spPr bwMode="auto">
          <a:xfrm>
            <a:off x="1134834" y="3822700"/>
            <a:ext cx="3960813" cy="354137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92" name="สี่เหลี่ยมผืนผ้า: มุมมน 6">
            <a:extLst>
              <a:ext uri="{FF2B5EF4-FFF2-40B4-BE49-F238E27FC236}">
                <a16:creationId xmlns:a16="http://schemas.microsoft.com/office/drawing/2014/main" id="{26366E7F-3E2C-4490-93C1-C06A418F828B}"/>
              </a:ext>
            </a:extLst>
          </p:cNvPr>
          <p:cNvSpPr/>
          <p:nvPr/>
        </p:nvSpPr>
        <p:spPr bwMode="auto">
          <a:xfrm>
            <a:off x="1570819" y="4047101"/>
            <a:ext cx="3024188" cy="7778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93" name="กล่องข้อความ 7">
            <a:extLst>
              <a:ext uri="{FF2B5EF4-FFF2-40B4-BE49-F238E27FC236}">
                <a16:creationId xmlns:a16="http://schemas.microsoft.com/office/drawing/2014/main" id="{26C6636D-D161-4ECA-8C7B-E54A3E049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206" y="4073026"/>
            <a:ext cx="26638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th-TH" altLang="th-TH" dirty="0"/>
              <a:t>วิ่งหนีแมว</a:t>
            </a:r>
          </a:p>
        </p:txBody>
      </p:sp>
      <p:sp>
        <p:nvSpPr>
          <p:cNvPr id="94" name="สี่เหลี่ยมผืนผ้า: มุมมน 8">
            <a:extLst>
              <a:ext uri="{FF2B5EF4-FFF2-40B4-BE49-F238E27FC236}">
                <a16:creationId xmlns:a16="http://schemas.microsoft.com/office/drawing/2014/main" id="{E328DBFF-8EF1-4A00-8783-21832832A06C}"/>
              </a:ext>
            </a:extLst>
          </p:cNvPr>
          <p:cNvSpPr/>
          <p:nvPr/>
        </p:nvSpPr>
        <p:spPr bwMode="auto">
          <a:xfrm>
            <a:off x="1640206" y="5117871"/>
            <a:ext cx="2879725" cy="8514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95" name="กล่องข้อความ 9">
            <a:extLst>
              <a:ext uri="{FF2B5EF4-FFF2-40B4-BE49-F238E27FC236}">
                <a16:creationId xmlns:a16="http://schemas.microsoft.com/office/drawing/2014/main" id="{5E8E45B4-576C-4863-9DB6-D03062962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735" y="5300346"/>
            <a:ext cx="3105284" cy="86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th-TH" altLang="th-TH" dirty="0"/>
              <a:t>หลบสิ่งกีดขวาง</a:t>
            </a:r>
          </a:p>
        </p:txBody>
      </p:sp>
      <p:sp>
        <p:nvSpPr>
          <p:cNvPr id="96" name="สี่เหลี่ยมผืนผ้า: มุมมน 33">
            <a:extLst>
              <a:ext uri="{FF2B5EF4-FFF2-40B4-BE49-F238E27FC236}">
                <a16:creationId xmlns:a16="http://schemas.microsoft.com/office/drawing/2014/main" id="{57874046-3CBE-489E-84FC-00C47C3EAD5C}"/>
              </a:ext>
            </a:extLst>
          </p:cNvPr>
          <p:cNvSpPr/>
          <p:nvPr/>
        </p:nvSpPr>
        <p:spPr bwMode="auto">
          <a:xfrm>
            <a:off x="1570819" y="6153354"/>
            <a:ext cx="3024188" cy="7762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97" name="กล่องข้อความ 35">
            <a:extLst>
              <a:ext uri="{FF2B5EF4-FFF2-40B4-BE49-F238E27FC236}">
                <a16:creationId xmlns:a16="http://schemas.microsoft.com/office/drawing/2014/main" id="{161E36C9-6F9F-4B2D-B0C2-1CB3BDDE0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7694" y="6188279"/>
            <a:ext cx="26638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th-TH" altLang="th-TH" dirty="0"/>
              <a:t>เปิดด่านใหม่</a:t>
            </a:r>
          </a:p>
        </p:txBody>
      </p:sp>
      <p:sp>
        <p:nvSpPr>
          <p:cNvPr id="98" name="สี่เหลี่ยมผืนผ้า 97">
            <a:extLst>
              <a:ext uri="{FF2B5EF4-FFF2-40B4-BE49-F238E27FC236}">
                <a16:creationId xmlns:a16="http://schemas.microsoft.com/office/drawing/2014/main" id="{DD73808C-C729-41B5-A806-F55A79419E3C}"/>
              </a:ext>
            </a:extLst>
          </p:cNvPr>
          <p:cNvSpPr/>
          <p:nvPr/>
        </p:nvSpPr>
        <p:spPr bwMode="auto">
          <a:xfrm>
            <a:off x="1101725" y="8045908"/>
            <a:ext cx="3960813" cy="1284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99" name="สี่เหลี่ยมผืนผ้า: มุมมน 40">
            <a:extLst>
              <a:ext uri="{FF2B5EF4-FFF2-40B4-BE49-F238E27FC236}">
                <a16:creationId xmlns:a16="http://schemas.microsoft.com/office/drawing/2014/main" id="{677FC4B2-1CE8-4A27-AAEF-129197E8AF7D}"/>
              </a:ext>
            </a:extLst>
          </p:cNvPr>
          <p:cNvSpPr/>
          <p:nvPr/>
        </p:nvSpPr>
        <p:spPr bwMode="auto">
          <a:xfrm>
            <a:off x="1288008" y="8415338"/>
            <a:ext cx="3024187" cy="7762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100" name="กล่องข้อความ 42">
            <a:extLst>
              <a:ext uri="{FF2B5EF4-FFF2-40B4-BE49-F238E27FC236}">
                <a16:creationId xmlns:a16="http://schemas.microsoft.com/office/drawing/2014/main" id="{B1227D95-88DD-499D-A9DE-5D1716F2E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836" y="8493004"/>
            <a:ext cx="26638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th-TH" altLang="th-TH" dirty="0"/>
              <a:t>สะสมแต้ม</a:t>
            </a:r>
          </a:p>
        </p:txBody>
      </p: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BD48E66A-56ED-4D3F-A380-B3E1C65435C8}"/>
              </a:ext>
            </a:extLst>
          </p:cNvPr>
          <p:cNvCxnSpPr>
            <a:cxnSpLocks/>
          </p:cNvCxnSpPr>
          <p:nvPr/>
        </p:nvCxnSpPr>
        <p:spPr bwMode="auto">
          <a:xfrm flipV="1">
            <a:off x="4312195" y="8388914"/>
            <a:ext cx="3812692" cy="4145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ลูกศรเชื่อมต่อแบบตรง 101">
            <a:extLst>
              <a:ext uri="{FF2B5EF4-FFF2-40B4-BE49-F238E27FC236}">
                <a16:creationId xmlns:a16="http://schemas.microsoft.com/office/drawing/2014/main" id="{D4DD990D-0D66-447E-B2B0-F57AE6EF47A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4519" y="4057253"/>
            <a:ext cx="2050281" cy="3876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ลูกศรเชื่อมต่อแบบตรง 102">
            <a:extLst>
              <a:ext uri="{FF2B5EF4-FFF2-40B4-BE49-F238E27FC236}">
                <a16:creationId xmlns:a16="http://schemas.microsoft.com/office/drawing/2014/main" id="{5E600EF3-56F0-439E-BD0F-7445F2BC2F17}"/>
              </a:ext>
            </a:extLst>
          </p:cNvPr>
          <p:cNvCxnSpPr>
            <a:cxnSpLocks/>
          </p:cNvCxnSpPr>
          <p:nvPr/>
        </p:nvCxnSpPr>
        <p:spPr bwMode="auto">
          <a:xfrm flipV="1">
            <a:off x="4519931" y="5303561"/>
            <a:ext cx="2050281" cy="3876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ลูกศรเชื่อมต่อแบบตรง 103">
            <a:extLst>
              <a:ext uri="{FF2B5EF4-FFF2-40B4-BE49-F238E27FC236}">
                <a16:creationId xmlns:a16="http://schemas.microsoft.com/office/drawing/2014/main" id="{BCD53937-B66C-497E-A86E-CBD4193A4029}"/>
              </a:ext>
            </a:extLst>
          </p:cNvPr>
          <p:cNvCxnSpPr>
            <a:cxnSpLocks/>
          </p:cNvCxnSpPr>
          <p:nvPr/>
        </p:nvCxnSpPr>
        <p:spPr bwMode="auto">
          <a:xfrm>
            <a:off x="4576778" y="6630195"/>
            <a:ext cx="1907375" cy="853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8" name="Straight Connector 23">
            <a:extLst>
              <a:ext uri="{FF2B5EF4-FFF2-40B4-BE49-F238E27FC236}">
                <a16:creationId xmlns:a16="http://schemas.microsoft.com/office/drawing/2014/main" id="{164BB752-CD92-46B8-A556-B339F23588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588" y="5849938"/>
            <a:ext cx="13004801" cy="71437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219" name="รูปภาพ 18" descr="Untitled-1.png">
            <a:extLst>
              <a:ext uri="{FF2B5EF4-FFF2-40B4-BE49-F238E27FC236}">
                <a16:creationId xmlns:a16="http://schemas.microsoft.com/office/drawing/2014/main" id="{E17CCCA7-B95B-4973-8082-9FAE79EB9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5" t="25333" b="50667"/>
          <a:stretch>
            <a:fillRect/>
          </a:stretch>
        </p:blipFill>
        <p:spPr bwMode="auto">
          <a:xfrm>
            <a:off x="0" y="4814888"/>
            <a:ext cx="276542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1">
            <a:extLst>
              <a:ext uri="{FF2B5EF4-FFF2-40B4-BE49-F238E27FC236}">
                <a16:creationId xmlns:a16="http://schemas.microsoft.com/office/drawing/2014/main" id="{2305A7AA-8BD6-4B77-A598-B3F67162A50B}"/>
              </a:ext>
            </a:extLst>
          </p:cNvPr>
          <p:cNvSpPr>
            <a:spLocks/>
          </p:cNvSpPr>
          <p:nvPr/>
        </p:nvSpPr>
        <p:spPr bwMode="auto">
          <a:xfrm>
            <a:off x="0" y="1636713"/>
            <a:ext cx="13004800" cy="649287"/>
          </a:xfrm>
          <a:prstGeom prst="rect">
            <a:avLst/>
          </a:prstGeom>
          <a:solidFill>
            <a:srgbClr val="80808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th-TH" altLang="th-TH"/>
          </a:p>
        </p:txBody>
      </p:sp>
      <p:grpSp>
        <p:nvGrpSpPr>
          <p:cNvPr id="9221" name="Group 2">
            <a:extLst>
              <a:ext uri="{FF2B5EF4-FFF2-40B4-BE49-F238E27FC236}">
                <a16:creationId xmlns:a16="http://schemas.microsoft.com/office/drawing/2014/main" id="{8C47E167-EBC3-4A4A-9E24-BD1BA98564A4}"/>
              </a:ext>
            </a:extLst>
          </p:cNvPr>
          <p:cNvGrpSpPr>
            <a:grpSpLocks/>
          </p:cNvGrpSpPr>
          <p:nvPr/>
        </p:nvGrpSpPr>
        <p:grpSpPr bwMode="auto">
          <a:xfrm>
            <a:off x="8158163" y="915988"/>
            <a:ext cx="4897437" cy="1244600"/>
            <a:chOff x="0" y="0"/>
            <a:chExt cx="358" cy="98"/>
          </a:xfrm>
        </p:grpSpPr>
        <p:sp>
          <p:nvSpPr>
            <p:cNvPr id="9242" name="AutoShape 3">
              <a:extLst>
                <a:ext uri="{FF2B5EF4-FFF2-40B4-BE49-F238E27FC236}">
                  <a16:creationId xmlns:a16="http://schemas.microsoft.com/office/drawing/2014/main" id="{3CF5E528-4286-4E8C-B335-3913A1C9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62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40" y="0"/>
                  </a:moveTo>
                  <a:lnTo>
                    <a:pt x="0" y="21600"/>
                  </a:lnTo>
                  <a:lnTo>
                    <a:pt x="15959" y="21600"/>
                  </a:lnTo>
                  <a:lnTo>
                    <a:pt x="21600" y="0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  <p:sp>
          <p:nvSpPr>
            <p:cNvPr id="9243" name="AutoShape 4">
              <a:extLst>
                <a:ext uri="{FF2B5EF4-FFF2-40B4-BE49-F238E27FC236}">
                  <a16:creationId xmlns:a16="http://schemas.microsoft.com/office/drawing/2014/main" id="{19215915-F42D-4A4C-A3BA-689FC44F8C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28" y="0"/>
              <a:ext cx="166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  <p:sp>
          <p:nvSpPr>
            <p:cNvPr id="9244" name="AutoShape 5">
              <a:extLst>
                <a:ext uri="{FF2B5EF4-FFF2-40B4-BE49-F238E27FC236}">
                  <a16:creationId xmlns:a16="http://schemas.microsoft.com/office/drawing/2014/main" id="{D7140463-1FAF-4CEE-B0F9-21E29CC1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" y="0"/>
              <a:ext cx="99" cy="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853" y="21582"/>
                  </a:lnTo>
                  <a:lnTo>
                    <a:pt x="21600" y="21600"/>
                  </a:lnTo>
                  <a:lnTo>
                    <a:pt x="21548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th-TH"/>
            </a:p>
          </p:txBody>
        </p:sp>
      </p:grpSp>
      <p:cxnSp>
        <p:nvCxnSpPr>
          <p:cNvPr id="9222" name="Straight Connector 41">
            <a:extLst>
              <a:ext uri="{FF2B5EF4-FFF2-40B4-BE49-F238E27FC236}">
                <a16:creationId xmlns:a16="http://schemas.microsoft.com/office/drawing/2014/main" id="{8475E91C-F5AE-4670-8269-48868BFE73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588" y="1590675"/>
            <a:ext cx="13004801" cy="71438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3" name="Rectangle 6">
            <a:extLst>
              <a:ext uri="{FF2B5EF4-FFF2-40B4-BE49-F238E27FC236}">
                <a16:creationId xmlns:a16="http://schemas.microsoft.com/office/drawing/2014/main" id="{8E743FCD-5F06-4C4A-B167-77B96D4623E6}"/>
              </a:ext>
            </a:extLst>
          </p:cNvPr>
          <p:cNvSpPr>
            <a:spLocks/>
          </p:cNvSpPr>
          <p:nvPr/>
        </p:nvSpPr>
        <p:spPr bwMode="auto">
          <a:xfrm>
            <a:off x="0" y="1122363"/>
            <a:ext cx="13004800" cy="1066800"/>
          </a:xfrm>
          <a:prstGeom prst="rect">
            <a:avLst/>
          </a:prstGeom>
          <a:solidFill>
            <a:srgbClr val="D94C1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th-TH" altLang="th-TH"/>
          </a:p>
        </p:txBody>
      </p:sp>
      <p:pic>
        <p:nvPicPr>
          <p:cNvPr id="9224" name="รูปภาพ 38" descr="Untitled-1.png">
            <a:extLst>
              <a:ext uri="{FF2B5EF4-FFF2-40B4-BE49-F238E27FC236}">
                <a16:creationId xmlns:a16="http://schemas.microsoft.com/office/drawing/2014/main" id="{29C49F56-1581-4F9D-B0EE-D67131E65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5" t="25333" b="50667"/>
          <a:stretch>
            <a:fillRect/>
          </a:stretch>
        </p:blipFill>
        <p:spPr bwMode="auto">
          <a:xfrm>
            <a:off x="0" y="1131888"/>
            <a:ext cx="276542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Rectangle 26">
            <a:extLst>
              <a:ext uri="{FF2B5EF4-FFF2-40B4-BE49-F238E27FC236}">
                <a16:creationId xmlns:a16="http://schemas.microsoft.com/office/drawing/2014/main" id="{7E3C9F7A-24EC-48D7-8BD5-320D3596D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860425"/>
            <a:ext cx="364807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72248" tIns="72248" rIns="72248" bIns="72248" anchor="ctr"/>
          <a:lstStyle>
            <a:lvl1pPr marL="39688"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300163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18288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2860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27432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200400" indent="457200" defTabSz="130016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buClr>
                <a:srgbClr val="FFFFFF"/>
              </a:buClr>
            </a:pPr>
            <a:r>
              <a:rPr lang="en-US" altLang="th-TH" sz="5400" dirty="0">
                <a:solidFill>
                  <a:schemeClr val="bg1"/>
                </a:solidFill>
              </a:rPr>
              <a:t>Game Play</a:t>
            </a:r>
          </a:p>
        </p:txBody>
      </p:sp>
      <p:cxnSp>
        <p:nvCxnSpPr>
          <p:cNvPr id="9226" name="ตัวเชื่อมต่อตรง 46">
            <a:extLst>
              <a:ext uri="{FF2B5EF4-FFF2-40B4-BE49-F238E27FC236}">
                <a16:creationId xmlns:a16="http://schemas.microsoft.com/office/drawing/2014/main" id="{3C8F65B0-5B94-487E-95E5-D1DBAB0FAF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01950" y="823913"/>
            <a:ext cx="10102850" cy="0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ตัวเชื่อมต่อตรง 47">
            <a:extLst>
              <a:ext uri="{FF2B5EF4-FFF2-40B4-BE49-F238E27FC236}">
                <a16:creationId xmlns:a16="http://schemas.microsoft.com/office/drawing/2014/main" id="{FB7706B9-6842-4E7A-AC6B-3419E7590D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989013"/>
            <a:ext cx="13004800" cy="0"/>
          </a:xfrm>
          <a:prstGeom prst="line">
            <a:avLst/>
          </a:prstGeom>
          <a:noFill/>
          <a:ln w="57150" algn="ctr">
            <a:solidFill>
              <a:srgbClr val="FF893F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28" name="กลุ่ม 29">
            <a:extLst>
              <a:ext uri="{FF2B5EF4-FFF2-40B4-BE49-F238E27FC236}">
                <a16:creationId xmlns:a16="http://schemas.microsoft.com/office/drawing/2014/main" id="{B5C0209F-035A-4C79-95B4-F8D8F144AD6D}"/>
              </a:ext>
            </a:extLst>
          </p:cNvPr>
          <p:cNvGrpSpPr>
            <a:grpSpLocks/>
          </p:cNvGrpSpPr>
          <p:nvPr/>
        </p:nvGrpSpPr>
        <p:grpSpPr bwMode="auto">
          <a:xfrm>
            <a:off x="8788400" y="1133475"/>
            <a:ext cx="4216400" cy="1079500"/>
            <a:chOff x="8788416" y="519082"/>
            <a:chExt cx="4216384" cy="1078903"/>
          </a:xfrm>
        </p:grpSpPr>
        <p:pic>
          <p:nvPicPr>
            <p:cNvPr id="9239" name="รูปภาพ 24" descr="mini01101.png">
              <a:extLst>
                <a:ext uri="{FF2B5EF4-FFF2-40B4-BE49-F238E27FC236}">
                  <a16:creationId xmlns:a16="http://schemas.microsoft.com/office/drawing/2014/main" id="{D004437B-B1B2-4358-BFDD-FBB75CD3C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8416" y="519082"/>
              <a:ext cx="1633593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0" name="รูปภาพ 27" descr="mini0132.png">
              <a:extLst>
                <a:ext uri="{FF2B5EF4-FFF2-40B4-BE49-F238E27FC236}">
                  <a16:creationId xmlns:a16="http://schemas.microsoft.com/office/drawing/2014/main" id="{1EC4E634-5CC3-4D5F-9A48-7DE14872D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8454" y="519082"/>
              <a:ext cx="1426346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1" name="รูปภาพ 28" descr="mini01612.png">
              <a:extLst>
                <a:ext uri="{FF2B5EF4-FFF2-40B4-BE49-F238E27FC236}">
                  <a16:creationId xmlns:a16="http://schemas.microsoft.com/office/drawing/2014/main" id="{EE84E6A7-59E5-4D04-BC85-B2A1301B0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4300" y="519082"/>
              <a:ext cx="1895699" cy="107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กลุ่ม 54">
            <a:extLst>
              <a:ext uri="{FF2B5EF4-FFF2-40B4-BE49-F238E27FC236}">
                <a16:creationId xmlns:a16="http://schemas.microsoft.com/office/drawing/2014/main" id="{9091D144-2904-44BE-B6A6-8700EE343DC4}"/>
              </a:ext>
            </a:extLst>
          </p:cNvPr>
          <p:cNvGrpSpPr/>
          <p:nvPr/>
        </p:nvGrpSpPr>
        <p:grpSpPr>
          <a:xfrm>
            <a:off x="1101800" y="0"/>
            <a:ext cx="11903000" cy="916360"/>
            <a:chOff x="3762242" y="-1240110"/>
            <a:chExt cx="8411410" cy="2876550"/>
          </a:xfrm>
          <a:gradFill flip="none" rotWithShape="1">
            <a:gsLst>
              <a:gs pos="100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3500000" scaled="1"/>
            <a:tileRect/>
          </a:gradFill>
        </p:grpSpPr>
        <p:sp>
          <p:nvSpPr>
            <p:cNvPr id="56" name="AutoShape 3">
              <a:extLst>
                <a:ext uri="{FF2B5EF4-FFF2-40B4-BE49-F238E27FC236}">
                  <a16:creationId xmlns:a16="http://schemas.microsoft.com/office/drawing/2014/main" id="{4EBB5165-B4AB-4793-B80B-8C21CB455F5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762242" y="-1240110"/>
              <a:ext cx="3711438" cy="287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  <a:gd name="connsiteX0" fmla="*/ 1546 w 17505"/>
                <a:gd name="connsiteY0" fmla="*/ 0 h 21600"/>
                <a:gd name="connsiteX1" fmla="*/ 0 w 17505"/>
                <a:gd name="connsiteY1" fmla="*/ 21600 h 21600"/>
                <a:gd name="connsiteX2" fmla="*/ 11864 w 17505"/>
                <a:gd name="connsiteY2" fmla="*/ 21600 h 21600"/>
                <a:gd name="connsiteX3" fmla="*/ 17505 w 17505"/>
                <a:gd name="connsiteY3" fmla="*/ 0 h 21600"/>
                <a:gd name="connsiteX4" fmla="*/ 1546 w 17505"/>
                <a:gd name="connsiteY4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05" h="21600">
                  <a:moveTo>
                    <a:pt x="1546" y="0"/>
                  </a:moveTo>
                  <a:lnTo>
                    <a:pt x="0" y="21600"/>
                  </a:lnTo>
                  <a:lnTo>
                    <a:pt x="11864" y="21600"/>
                  </a:lnTo>
                  <a:lnTo>
                    <a:pt x="17505" y="0"/>
                  </a:lnTo>
                  <a:lnTo>
                    <a:pt x="1546" y="0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  <p:sp>
          <p:nvSpPr>
            <p:cNvPr id="57" name="AutoShape 4">
              <a:extLst>
                <a:ext uri="{FF2B5EF4-FFF2-40B4-BE49-F238E27FC236}">
                  <a16:creationId xmlns:a16="http://schemas.microsoft.com/office/drawing/2014/main" id="{6822BCCA-C329-451A-A972-F7C581F857D7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5998344" y="-1240110"/>
              <a:ext cx="4693841" cy="287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  <p:sp>
          <p:nvSpPr>
            <p:cNvPr id="58" name="AutoShape 5">
              <a:extLst>
                <a:ext uri="{FF2B5EF4-FFF2-40B4-BE49-F238E27FC236}">
                  <a16:creationId xmlns:a16="http://schemas.microsoft.com/office/drawing/2014/main" id="{5D738161-F58A-405C-89F7-36F73B35EE0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382720" y="-1227438"/>
              <a:ext cx="2790932" cy="2863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8853" y="21582"/>
                  </a:lnTo>
                  <a:lnTo>
                    <a:pt x="21600" y="21600"/>
                  </a:lnTo>
                  <a:lnTo>
                    <a:pt x="21548" y="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lIns="72248" tIns="72248" rIns="72248" bIns="72248" anchor="ctr"/>
            <a:lstStyle/>
            <a:p>
              <a:pPr algn="ctr" eaLnBrk="1">
                <a:defRPr/>
              </a:pPr>
              <a:endParaRPr lang="th-TH"/>
            </a:p>
          </p:txBody>
        </p:sp>
      </p:grpSp>
      <p:pic>
        <p:nvPicPr>
          <p:cNvPr id="9230" name="รูปภาพ 58" descr="logo_kku2.gif">
            <a:extLst>
              <a:ext uri="{FF2B5EF4-FFF2-40B4-BE49-F238E27FC236}">
                <a16:creationId xmlns:a16="http://schemas.microsoft.com/office/drawing/2014/main" id="{1553FA3A-FD19-4A0A-91B6-36C6284B1D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44463"/>
            <a:ext cx="3937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31" name="ตัวเชื่อมต่อตรง 59">
            <a:extLst>
              <a:ext uri="{FF2B5EF4-FFF2-40B4-BE49-F238E27FC236}">
                <a16:creationId xmlns:a16="http://schemas.microsoft.com/office/drawing/2014/main" id="{57D39F0D-50BD-408F-8038-6890CB90B4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17625" y="823913"/>
            <a:ext cx="11687175" cy="0"/>
          </a:xfrm>
          <a:prstGeom prst="line">
            <a:avLst/>
          </a:prstGeom>
          <a:noFill/>
          <a:ln w="76200" algn="ctr">
            <a:solidFill>
              <a:schemeClr val="bg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A23E0BAB-7F9A-49A4-80B9-88B628616159}"/>
              </a:ext>
            </a:extLst>
          </p:cNvPr>
          <p:cNvSpPr/>
          <p:nvPr/>
        </p:nvSpPr>
        <p:spPr bwMode="auto">
          <a:xfrm>
            <a:off x="6214368" y="2617788"/>
            <a:ext cx="6245921" cy="4746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 dirty="0">
              <a:solidFill>
                <a:srgbClr val="000000"/>
              </a:solidFill>
            </a:endParaRPr>
          </a:p>
        </p:txBody>
      </p:sp>
      <p:sp>
        <p:nvSpPr>
          <p:cNvPr id="9233" name="กล่องข้อความ 5">
            <a:extLst>
              <a:ext uri="{FF2B5EF4-FFF2-40B4-BE49-F238E27FC236}">
                <a16:creationId xmlns:a16="http://schemas.microsoft.com/office/drawing/2014/main" id="{01F3AD9B-7286-4949-B424-3D1B8A6EF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7519" y="2866329"/>
            <a:ext cx="2232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th-TH"/>
              <a:t>Action</a:t>
            </a:r>
            <a:endParaRPr lang="th-TH" altLang="th-TH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D46C96F6-99F3-4B09-99A4-58A516B0F976}"/>
              </a:ext>
            </a:extLst>
          </p:cNvPr>
          <p:cNvSpPr/>
          <p:nvPr/>
        </p:nvSpPr>
        <p:spPr bwMode="auto">
          <a:xfrm>
            <a:off x="6599664" y="3822700"/>
            <a:ext cx="5370331" cy="2952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A1EA1C00-22C6-480B-97FA-AE65BC303A37}"/>
              </a:ext>
            </a:extLst>
          </p:cNvPr>
          <p:cNvSpPr/>
          <p:nvPr/>
        </p:nvSpPr>
        <p:spPr bwMode="auto">
          <a:xfrm>
            <a:off x="6999933" y="5003801"/>
            <a:ext cx="2165350" cy="9001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9238" name="กล่องข้อความ 10">
            <a:extLst>
              <a:ext uri="{FF2B5EF4-FFF2-40B4-BE49-F238E27FC236}">
                <a16:creationId xmlns:a16="http://schemas.microsoft.com/office/drawing/2014/main" id="{256F71D9-13D9-47C8-8640-B21489C77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328" y="5130801"/>
            <a:ext cx="1801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th-TH" altLang="th-TH" dirty="0"/>
              <a:t>กระโดด</a:t>
            </a:r>
          </a:p>
        </p:txBody>
      </p:sp>
      <p:sp>
        <p:nvSpPr>
          <p:cNvPr id="32" name="สี่เหลี่ยมผืนผ้า: มุมมน 9">
            <a:extLst>
              <a:ext uri="{FF2B5EF4-FFF2-40B4-BE49-F238E27FC236}">
                <a16:creationId xmlns:a16="http://schemas.microsoft.com/office/drawing/2014/main" id="{A1EA1C00-22C6-480B-97FA-AE65BC303A37}"/>
              </a:ext>
            </a:extLst>
          </p:cNvPr>
          <p:cNvSpPr/>
          <p:nvPr/>
        </p:nvSpPr>
        <p:spPr bwMode="auto">
          <a:xfrm>
            <a:off x="9413490" y="4984547"/>
            <a:ext cx="2165350" cy="9001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33" name="กล่องข้อความ 10">
            <a:extLst>
              <a:ext uri="{FF2B5EF4-FFF2-40B4-BE49-F238E27FC236}">
                <a16:creationId xmlns:a16="http://schemas.microsoft.com/office/drawing/2014/main" id="{256F71D9-13D9-47C8-8640-B21489C77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885" y="5111547"/>
            <a:ext cx="1801812" cy="86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th-TH" altLang="th-TH" dirty="0"/>
              <a:t>หมอบ</a:t>
            </a:r>
          </a:p>
        </p:txBody>
      </p:sp>
      <p:sp>
        <p:nvSpPr>
          <p:cNvPr id="46" name="สี่เหลี่ยมผืนผ้า 45">
            <a:extLst>
              <a:ext uri="{FF2B5EF4-FFF2-40B4-BE49-F238E27FC236}">
                <a16:creationId xmlns:a16="http://schemas.microsoft.com/office/drawing/2014/main" id="{CE655492-4930-4D82-A954-B387D42D13F4}"/>
              </a:ext>
            </a:extLst>
          </p:cNvPr>
          <p:cNvSpPr/>
          <p:nvPr/>
        </p:nvSpPr>
        <p:spPr bwMode="auto">
          <a:xfrm>
            <a:off x="569913" y="2474914"/>
            <a:ext cx="4897437" cy="7010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47" name="กล่องข้อความ 4">
            <a:extLst>
              <a:ext uri="{FF2B5EF4-FFF2-40B4-BE49-F238E27FC236}">
                <a16:creationId xmlns:a16="http://schemas.microsoft.com/office/drawing/2014/main" id="{F1CB394D-238B-416F-A1EC-2421A2AEA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459" y="2521347"/>
            <a:ext cx="2376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th-TH" dirty="0"/>
              <a:t>Game Play</a:t>
            </a:r>
            <a:endParaRPr lang="th-TH" altLang="th-TH" dirty="0"/>
          </a:p>
        </p:txBody>
      </p:sp>
      <p:sp>
        <p:nvSpPr>
          <p:cNvPr id="48" name="สี่เหลี่ยมผืนผ้า 47">
            <a:extLst>
              <a:ext uri="{FF2B5EF4-FFF2-40B4-BE49-F238E27FC236}">
                <a16:creationId xmlns:a16="http://schemas.microsoft.com/office/drawing/2014/main" id="{0070D936-F098-453C-BEDC-656D8894D59E}"/>
              </a:ext>
            </a:extLst>
          </p:cNvPr>
          <p:cNvSpPr/>
          <p:nvPr/>
        </p:nvSpPr>
        <p:spPr bwMode="auto">
          <a:xfrm>
            <a:off x="1134834" y="3822700"/>
            <a:ext cx="3960813" cy="354137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49" name="สี่เหลี่ยมผืนผ้า: มุมมน 6">
            <a:extLst>
              <a:ext uri="{FF2B5EF4-FFF2-40B4-BE49-F238E27FC236}">
                <a16:creationId xmlns:a16="http://schemas.microsoft.com/office/drawing/2014/main" id="{137C71B9-A711-4BF8-B245-5E41CEAE49C0}"/>
              </a:ext>
            </a:extLst>
          </p:cNvPr>
          <p:cNvSpPr/>
          <p:nvPr/>
        </p:nvSpPr>
        <p:spPr bwMode="auto">
          <a:xfrm>
            <a:off x="1570819" y="4047101"/>
            <a:ext cx="3024188" cy="7778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0" name="กล่องข้อความ 7">
            <a:extLst>
              <a:ext uri="{FF2B5EF4-FFF2-40B4-BE49-F238E27FC236}">
                <a16:creationId xmlns:a16="http://schemas.microsoft.com/office/drawing/2014/main" id="{1CC7A660-5B41-4891-8DDC-3AE3FED81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206" y="4073026"/>
            <a:ext cx="26638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th-TH" altLang="th-TH" dirty="0"/>
              <a:t>วิ่งหนีแมว</a:t>
            </a:r>
          </a:p>
        </p:txBody>
      </p:sp>
      <p:sp>
        <p:nvSpPr>
          <p:cNvPr id="51" name="สี่เหลี่ยมผืนผ้า: มุมมน 8">
            <a:extLst>
              <a:ext uri="{FF2B5EF4-FFF2-40B4-BE49-F238E27FC236}">
                <a16:creationId xmlns:a16="http://schemas.microsoft.com/office/drawing/2014/main" id="{0FD783D6-5616-44AF-9804-41867E938B2B}"/>
              </a:ext>
            </a:extLst>
          </p:cNvPr>
          <p:cNvSpPr/>
          <p:nvPr/>
        </p:nvSpPr>
        <p:spPr bwMode="auto">
          <a:xfrm>
            <a:off x="1640206" y="5117871"/>
            <a:ext cx="2879725" cy="8514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2" name="กล่องข้อความ 9">
            <a:extLst>
              <a:ext uri="{FF2B5EF4-FFF2-40B4-BE49-F238E27FC236}">
                <a16:creationId xmlns:a16="http://schemas.microsoft.com/office/drawing/2014/main" id="{A1810CA7-A4AC-4024-8B8C-093221B38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735" y="5300346"/>
            <a:ext cx="3105284" cy="86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th-TH" altLang="th-TH" dirty="0"/>
              <a:t>หลบสิ่งกีดขวาง</a:t>
            </a:r>
          </a:p>
        </p:txBody>
      </p:sp>
      <p:sp>
        <p:nvSpPr>
          <p:cNvPr id="53" name="สี่เหลี่ยมผืนผ้า: มุมมน 33">
            <a:extLst>
              <a:ext uri="{FF2B5EF4-FFF2-40B4-BE49-F238E27FC236}">
                <a16:creationId xmlns:a16="http://schemas.microsoft.com/office/drawing/2014/main" id="{77E76902-B17A-4CDF-BF75-5AB9D3A64B66}"/>
              </a:ext>
            </a:extLst>
          </p:cNvPr>
          <p:cNvSpPr/>
          <p:nvPr/>
        </p:nvSpPr>
        <p:spPr bwMode="auto">
          <a:xfrm>
            <a:off x="1570819" y="6153354"/>
            <a:ext cx="3024188" cy="7762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4" name="กล่องข้อความ 35">
            <a:extLst>
              <a:ext uri="{FF2B5EF4-FFF2-40B4-BE49-F238E27FC236}">
                <a16:creationId xmlns:a16="http://schemas.microsoft.com/office/drawing/2014/main" id="{F2E95F4A-2BBE-4978-909E-B67DF3A11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7694" y="6188279"/>
            <a:ext cx="26638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th-TH" altLang="th-TH" dirty="0"/>
              <a:t>เปิดด่านใหม่</a:t>
            </a:r>
          </a:p>
        </p:txBody>
      </p:sp>
      <p:sp>
        <p:nvSpPr>
          <p:cNvPr id="55" name="สี่เหลี่ยมผืนผ้า 54">
            <a:extLst>
              <a:ext uri="{FF2B5EF4-FFF2-40B4-BE49-F238E27FC236}">
                <a16:creationId xmlns:a16="http://schemas.microsoft.com/office/drawing/2014/main" id="{2DED6A75-3B21-49DF-8B71-D7123C4DB930}"/>
              </a:ext>
            </a:extLst>
          </p:cNvPr>
          <p:cNvSpPr/>
          <p:nvPr/>
        </p:nvSpPr>
        <p:spPr bwMode="auto">
          <a:xfrm>
            <a:off x="1101725" y="8045908"/>
            <a:ext cx="3960813" cy="1284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9" name="สี่เหลี่ยมผืนผ้า: มุมมน 40">
            <a:extLst>
              <a:ext uri="{FF2B5EF4-FFF2-40B4-BE49-F238E27FC236}">
                <a16:creationId xmlns:a16="http://schemas.microsoft.com/office/drawing/2014/main" id="{3BEAAC7E-0BAA-4E94-8502-695F0BD99457}"/>
              </a:ext>
            </a:extLst>
          </p:cNvPr>
          <p:cNvSpPr/>
          <p:nvPr/>
        </p:nvSpPr>
        <p:spPr bwMode="auto">
          <a:xfrm>
            <a:off x="1288008" y="8415338"/>
            <a:ext cx="3024187" cy="7762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0" name="กล่องข้อความ 42">
            <a:extLst>
              <a:ext uri="{FF2B5EF4-FFF2-40B4-BE49-F238E27FC236}">
                <a16:creationId xmlns:a16="http://schemas.microsoft.com/office/drawing/2014/main" id="{5CD518FD-9D46-4C15-93FE-3964FA605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836" y="8493004"/>
            <a:ext cx="26638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th-TH" altLang="th-TH" dirty="0"/>
              <a:t>สะสมแต้ม</a:t>
            </a:r>
          </a:p>
        </p:txBody>
      </p:sp>
      <p:cxnSp>
        <p:nvCxnSpPr>
          <p:cNvPr id="61" name="ลูกศรเชื่อมต่อแบบตรง 60">
            <a:extLst>
              <a:ext uri="{FF2B5EF4-FFF2-40B4-BE49-F238E27FC236}">
                <a16:creationId xmlns:a16="http://schemas.microsoft.com/office/drawing/2014/main" id="{10B1680C-F2A3-4711-AE5A-95F03882C216}"/>
              </a:ext>
            </a:extLst>
          </p:cNvPr>
          <p:cNvCxnSpPr>
            <a:cxnSpLocks/>
          </p:cNvCxnSpPr>
          <p:nvPr/>
        </p:nvCxnSpPr>
        <p:spPr bwMode="auto">
          <a:xfrm flipV="1">
            <a:off x="5483019" y="5605463"/>
            <a:ext cx="626351" cy="1768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Them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CC4"/>
        </a:solidFill>
        <a:ln w="12700" cap="flat" cmpd="sng" algn="ctr">
          <a:noFill/>
          <a:prstDash val="solid"/>
          <a:miter lim="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CC4"/>
        </a:solidFill>
        <a:ln w="12700" cap="flat" cmpd="sng" algn="ctr">
          <a:noFill/>
          <a:prstDash val="solid"/>
          <a:miter lim="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214</Words>
  <Application>Microsoft Office PowerPoint</Application>
  <PresentationFormat>กำหนดเอง</PresentationFormat>
  <Paragraphs>57</Paragraphs>
  <Slides>10</Slides>
  <Notes>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5" baseType="lpstr">
      <vt:lpstr>Arial</vt:lpstr>
      <vt:lpstr>ArialMT</vt:lpstr>
      <vt:lpstr>Helvetica Light</vt:lpstr>
      <vt:lpstr>Noteworthy Bold</vt:lpstr>
      <vt:lpstr>Office Theme</vt:lpstr>
      <vt:lpstr>กลุ่ม สรวิชญ์ Group Id 2560 - 18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TOB</dc:creator>
  <cp:lastModifiedBy>Apilak_Balls</cp:lastModifiedBy>
  <cp:revision>93</cp:revision>
  <dcterms:modified xsi:type="dcterms:W3CDTF">2017-11-10T11:16:51Z</dcterms:modified>
</cp:coreProperties>
</file>