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ard Ingram" userId="0bf532af960122f7" providerId="LiveId" clId="{CA588855-FA32-40D1-8A0B-8625048E1E04}"/>
    <pc:docChg chg="custSel addSld modSld">
      <pc:chgData name="Ballard Ingram" userId="0bf532af960122f7" providerId="LiveId" clId="{CA588855-FA32-40D1-8A0B-8625048E1E04}" dt="2022-03-05T13:18:27.741" v="2" actId="478"/>
      <pc:docMkLst>
        <pc:docMk/>
      </pc:docMkLst>
      <pc:sldChg chg="delSp new mod">
        <pc:chgData name="Ballard Ingram" userId="0bf532af960122f7" providerId="LiveId" clId="{CA588855-FA32-40D1-8A0B-8625048E1E04}" dt="2022-03-05T13:18:27.741" v="2" actId="478"/>
        <pc:sldMkLst>
          <pc:docMk/>
          <pc:sldMk cId="1937600270" sldId="257"/>
        </pc:sldMkLst>
        <pc:spChg chg="del">
          <ac:chgData name="Ballard Ingram" userId="0bf532af960122f7" providerId="LiveId" clId="{CA588855-FA32-40D1-8A0B-8625048E1E04}" dt="2022-03-05T13:18:27.473" v="1" actId="478"/>
          <ac:spMkLst>
            <pc:docMk/>
            <pc:sldMk cId="1937600270" sldId="257"/>
            <ac:spMk id="2" creationId="{24A30B51-A8C9-4BEB-BF51-B1CC114159BD}"/>
          </ac:spMkLst>
        </pc:spChg>
        <pc:spChg chg="del">
          <ac:chgData name="Ballard Ingram" userId="0bf532af960122f7" providerId="LiveId" clId="{CA588855-FA32-40D1-8A0B-8625048E1E04}" dt="2022-03-05T13:18:27.741" v="2" actId="478"/>
          <ac:spMkLst>
            <pc:docMk/>
            <pc:sldMk cId="1937600270" sldId="257"/>
            <ac:spMk id="3" creationId="{EBEE3E9D-F1D8-41AF-A548-B732F2D39A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C43D-228D-4B00-967E-2AA3A9F21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F87A-293D-4F5F-A21D-A7C6B2EE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6F26-ED82-42C3-BB5A-E3DB81D9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F2D6-DCE5-4E59-96AC-01464243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0989-9CCA-4FF7-AF1A-122064F1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1C9E-6B22-4080-984E-08FE3806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3CA6-1697-4F68-8316-299D1753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0C78-6D95-41A6-B2AE-E14CCB86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3673-C267-4E38-99F9-66358B1C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03FA-3159-4E48-B65A-BA04A6F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E86E0-1EED-4A22-9BD9-99ECAF6FE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C9D96-57C3-4880-AA9E-4954E59D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0746-2992-493D-B1B2-D1F114DA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1CD1-F8B7-4845-B6DF-03A7439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C4ED-9FF3-401E-9761-C6C6DC3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891-6539-49F9-8826-C2B36C43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B34D-2A93-46F9-849B-1AC8A139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8CF7-759E-4FCF-BE19-7F8A5823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33D8-B863-4E1E-BBFE-C0297FE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7377-6A38-4564-80CB-74C6C8C4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A27-2920-4897-91D3-CE43E5ED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CDCE-4C46-41E4-8932-A1E8E9DC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17B6-F9A6-4E73-8BCF-E0C0AFF9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595D-D8BC-4E1F-8834-6FA0841B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CEE8-4AC6-4E5E-8681-2F434368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17E-54C1-4385-9E37-A7CE5DA7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4875-BFA0-485C-83D9-773327C2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25F9-550C-405B-AC9B-F4E16F05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7684-3D41-4B75-B417-390710F3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45AC0-455F-423D-92F6-D986082D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C5FB-E7DF-4A95-96A4-F58DB0D1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925E-C0DB-47CB-844E-E1D095E4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B6B93-176D-453B-BEA0-AEA80206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CEFB7-8F50-4C76-A12D-FBC6FFFB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F106-1272-4F33-8B54-1FF029672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432E0-01DA-4CD6-A81D-3B6C3F610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0AE9B-E46F-4D03-9043-077767C9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3E746-18BE-468A-BAEB-BB1897F9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F9DCA-EDED-4E5A-B1CA-72D1E86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9420-D46B-4658-8F76-127B8446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2E7DA-3E90-4289-9ED2-836AAB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0976-58F2-4803-9617-0B513798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2C102-F75B-44B1-9CDD-1AC7AD78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BF618-9CCE-4A09-99F0-33661ECC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A8435-763D-4EF5-8397-D3B54784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37497-B818-461D-9662-FC9C96E4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5235-3D5B-402D-8688-637880B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BF02-19F6-4807-8F0E-2F33817F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18087-B99E-47E8-B173-FCC4085C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2D9A1-9D43-4458-AF14-14BC728C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A48F-901E-4110-B6B5-968625E2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2BCB2-7F67-4410-8E41-5188BBBD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081-DA3C-4FA8-8808-8792F29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609B-D4BA-46BF-B151-D805F2FDF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E4D87-E3B5-437B-A07F-B9B1E677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B4E4-C04C-46AF-A8C5-C2D8EFC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F68C-C3F5-405E-8460-F8F162E5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B736-529E-4BF5-978E-F5A3074F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52285-1D42-46D0-AE47-C85C0589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A8C7-0C7B-4506-9CD8-31FF03C5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01C9-BEBD-4016-B33B-CEE89C8D9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4ACD-B7DB-453E-BC3B-32E28A4E2AD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7A23-2956-4B18-8669-04E47265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D2F9-97A5-4FFE-8A65-CCA69C4D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717B-C192-4E0F-9D98-2E5263C4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28DEE-1EE4-4DCD-B747-357E605919C2}"/>
              </a:ext>
            </a:extLst>
          </p:cNvPr>
          <p:cNvSpPr txBox="1"/>
          <p:nvPr/>
        </p:nvSpPr>
        <p:spPr>
          <a:xfrm>
            <a:off x="1756651" y="1972660"/>
            <a:ext cx="19078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C000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97019-2F7C-4FC1-ADFC-1AD1C7C8EE6A}"/>
              </a:ext>
            </a:extLst>
          </p:cNvPr>
          <p:cNvSpPr txBox="1"/>
          <p:nvPr/>
        </p:nvSpPr>
        <p:spPr>
          <a:xfrm>
            <a:off x="3021859" y="1972660"/>
            <a:ext cx="17684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070C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34F76-2C62-4907-8F68-A4067A73DEA6}"/>
              </a:ext>
            </a:extLst>
          </p:cNvPr>
          <p:cNvSpPr txBox="1"/>
          <p:nvPr/>
        </p:nvSpPr>
        <p:spPr>
          <a:xfrm>
            <a:off x="4304320" y="1972660"/>
            <a:ext cx="19848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G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E37C2EB-9221-41F3-B14A-1F9505AEE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9" t="24541" r="22849" b="39090"/>
          <a:stretch/>
        </p:blipFill>
        <p:spPr>
          <a:xfrm>
            <a:off x="6193766" y="819510"/>
            <a:ext cx="3925019" cy="19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Ballard Ingram</dc:creator>
  <cp:lastModifiedBy>Ballard Ingram</cp:lastModifiedBy>
  <cp:revision>1</cp:revision>
  <dcterms:created xsi:type="dcterms:W3CDTF">2022-03-05T13:06:22Z</dcterms:created>
  <dcterms:modified xsi:type="dcterms:W3CDTF">2022-03-05T13:18:33Z</dcterms:modified>
</cp:coreProperties>
</file>