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998BD-62A8-EB48-A8ED-563A38108A23}" v="6" dt="2024-11-08T01:27:44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D8CB-3A40-4683-A6DF-7481600D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302F6-626C-F39D-92E0-F31776DD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0880-FD1D-701A-4C05-ACAE896D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51A4-2F58-F59F-BD0C-749275E8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9D67-DFEF-4F30-ABC4-54BFB1B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F84A-5911-A581-6753-4425E9F2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0A8B-5FFB-D6D9-C4FA-13BB4A5D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2123-1705-C92F-C905-59F122E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5FB0-2549-EC2B-7DA1-6AA2E087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0A28-BECF-63BD-3B4E-F9915C63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A718C-25E2-49FC-126A-9A3EE470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41A6-D3D9-50BD-EF9E-9B9BD2B6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6D1-CACE-4EA5-B447-2A944A49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E33-7699-7865-0B7C-4EC3FC09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0F44-822C-4985-B977-87C0602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7132-C22A-6495-CDE0-9043494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258D-797D-8155-7CA0-F3075C32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8391-C293-AD6C-05A1-8301FF42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546E-A3E1-A126-319B-AC041AC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09FB-172C-A6D4-841B-860B141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2C77-A00C-15B5-18FB-73A6FA6B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EE4A-474F-A428-954B-4BAE1B9F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DF01-A29D-6FB0-7FAE-8BFC672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6A0F-5355-1AD3-684C-0B32591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9A16-5928-C96D-0787-7635F727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DEB-1149-0A9D-5506-22DEA70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510C-F0FC-6206-C3BE-2300F91F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6491-382C-0852-1A91-559974A2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EFAF-E36D-17B0-6496-27C62682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0CD4-1C58-BC6F-A7C4-6513F39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E6A2-97B2-104E-7974-263F678B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4CC-ABB9-27AD-5D07-29A9477B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4567-304F-3217-6275-AD660A38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E409-E3D8-0B99-2DDB-71B0B18B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56-8960-C59D-46BB-70339F593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8C1D5-1489-B505-3A0B-001215C8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6E2E-188E-2C9D-112B-7F8F29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DA0F1-136E-D683-FF1A-5E8A6BB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C67E9-E9DE-78B0-70B9-2B7174C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7330-F982-7C7A-8A08-22C98413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23337-5993-1411-E660-9162B4B7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2274-858F-E9F6-3701-C74D381B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4010D-7410-435B-10C9-B94F8F6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C37C-C564-BA81-4E14-ACA9C15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FE542-22A9-87C2-5A89-2CA6CF2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6A56-FB5B-7F7C-7A29-EEECAF2E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D37A-89E9-C07B-9661-13D5424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F8D2-CD88-D036-A348-7644E503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8DC4-F2B1-9904-CB85-B29FD133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5C99-1FFC-E023-95AD-B9BA2573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3D577-F1A0-06A9-4FD9-DB56CD6E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85E3-ADA3-DDCA-8546-7161C493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AE02-28FE-E824-F1D5-1869B83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0A913-7244-7692-1DE1-CA89C5FE9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2DFE-F30A-2399-337D-50987796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8CFF-5050-2A38-4F2D-6DCEF81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2A88-A12F-9132-091D-A5BA1AF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07F7-266B-38AF-DFE8-F217E42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D45E7-CB9F-AE3C-4D82-41AD7F5D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2276-160E-AA54-41C1-5FCF5023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7119-5B2A-B466-7A95-07795FCF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3A8B-B673-9B40-8B5C-FF8E618F5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FA35-02C6-920C-B6D5-7C6291B1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5E6C-3F70-E61E-86C7-5F3CF063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t="15221" r="59522"/>
          <a:stretch/>
        </p:blipFill>
        <p:spPr>
          <a:xfrm>
            <a:off x="7648974" y="1554969"/>
            <a:ext cx="2990335" cy="453334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81C06CE-635B-EC9D-F8CD-F8ECCC8D9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2" t="14810" r="59589" b="-358"/>
          <a:stretch/>
        </p:blipFill>
        <p:spPr>
          <a:xfrm>
            <a:off x="4708101" y="1554969"/>
            <a:ext cx="2869858" cy="4533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090BE-805D-F6D8-68F6-963B13332C6B}"/>
              </a:ext>
            </a:extLst>
          </p:cNvPr>
          <p:cNvSpPr txBox="1"/>
          <p:nvPr/>
        </p:nvSpPr>
        <p:spPr>
          <a:xfrm>
            <a:off x="6491843" y="5718977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 of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62187-4556-0F78-513E-DC13FD691351}"/>
              </a:ext>
            </a:extLst>
          </p:cNvPr>
          <p:cNvSpPr txBox="1"/>
          <p:nvPr/>
        </p:nvSpPr>
        <p:spPr>
          <a:xfrm>
            <a:off x="2807968" y="3244334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Fatigue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9C9BE-1827-B178-9831-6E8FC7AF8A1C}"/>
              </a:ext>
            </a:extLst>
          </p:cNvPr>
          <p:cNvSpPr txBox="1"/>
          <p:nvPr/>
        </p:nvSpPr>
        <p:spPr>
          <a:xfrm>
            <a:off x="8012291" y="788647"/>
            <a:ext cx="27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Data-Informed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9A4DB-44A6-CE77-A7E2-7377415AEDA4}"/>
              </a:ext>
            </a:extLst>
          </p:cNvPr>
          <p:cNvSpPr txBox="1"/>
          <p:nvPr/>
        </p:nvSpPr>
        <p:spPr>
          <a:xfrm>
            <a:off x="4881061" y="788646"/>
            <a:ext cx="27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</a:t>
            </a:r>
          </a:p>
          <a:p>
            <a:pPr algn="ctr"/>
            <a:r>
              <a:rPr lang="en-US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5110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361CF12-A8CE-1834-C548-8EB7DABE116C}"/>
              </a:ext>
            </a:extLst>
          </p:cNvPr>
          <p:cNvGrpSpPr/>
          <p:nvPr/>
        </p:nvGrpSpPr>
        <p:grpSpPr>
          <a:xfrm>
            <a:off x="2894465" y="568411"/>
            <a:ext cx="6000053" cy="5658024"/>
            <a:chOff x="2894465" y="568411"/>
            <a:chExt cx="6000053" cy="5658024"/>
          </a:xfrm>
        </p:grpSpPr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5CF24E38-E744-B8B8-B65F-E7B421B05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08" r="6172" b="2880"/>
            <a:stretch/>
          </p:blipFill>
          <p:spPr>
            <a:xfrm>
              <a:off x="3422821" y="568411"/>
              <a:ext cx="4893275" cy="528869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DAA87B-C84F-AF80-7D49-C1777E1A95A1}"/>
                </a:ext>
              </a:extLst>
            </p:cNvPr>
            <p:cNvSpPr txBox="1"/>
            <p:nvPr/>
          </p:nvSpPr>
          <p:spPr>
            <a:xfrm>
              <a:off x="6096000" y="5371038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Fatigue (S + C)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A6F31-23E7-BF82-4A9B-1DA3AE29D6DF}"/>
                </a:ext>
              </a:extLst>
            </p:cNvPr>
            <p:cNvSpPr txBox="1"/>
            <p:nvPr/>
          </p:nvSpPr>
          <p:spPr>
            <a:xfrm>
              <a:off x="4625546" y="5857103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Time of Day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269F2-B8A7-C13D-950E-29DD9A7B2BF4}"/>
                </a:ext>
              </a:extLst>
            </p:cNvPr>
            <p:cNvSpPr txBox="1"/>
            <p:nvPr/>
          </p:nvSpPr>
          <p:spPr>
            <a:xfrm>
              <a:off x="2894465" y="643921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Sleep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AA7E70-ED30-F9D6-88C7-B9FFEBD06F44}"/>
                </a:ext>
              </a:extLst>
            </p:cNvPr>
            <p:cNvSpPr txBox="1"/>
            <p:nvPr/>
          </p:nvSpPr>
          <p:spPr>
            <a:xfrm>
              <a:off x="3961265" y="643921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Wake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25F7B-8CB9-276D-77C2-FFCE39CE0024}"/>
                </a:ext>
              </a:extLst>
            </p:cNvPr>
            <p:cNvSpPr txBox="1"/>
            <p:nvPr/>
          </p:nvSpPr>
          <p:spPr>
            <a:xfrm>
              <a:off x="5948287" y="1981534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Homeostatic (S)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B337EF-E145-59BA-01AC-A64E4F36B193}"/>
                </a:ext>
              </a:extLst>
            </p:cNvPr>
            <p:cNvSpPr txBox="1"/>
            <p:nvPr/>
          </p:nvSpPr>
          <p:spPr>
            <a:xfrm>
              <a:off x="6126605" y="3664093"/>
              <a:ext cx="2767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Circadian (C)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C916C1-2CE1-3A97-23EA-F11A4412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243" y="2043607"/>
              <a:ext cx="2193963" cy="2246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8EB480-EE6E-A3C5-8CD4-0AB9EA40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1243" y="3627795"/>
              <a:ext cx="2413000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5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Ballard</dc:creator>
  <cp:lastModifiedBy>Timothy Ballard</cp:lastModifiedBy>
  <cp:revision>1</cp:revision>
  <dcterms:created xsi:type="dcterms:W3CDTF">2024-11-08T00:46:07Z</dcterms:created>
  <dcterms:modified xsi:type="dcterms:W3CDTF">2024-11-08T01:27:46Z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2024-11-08T01:06:20Z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1df4a90a-8c55-4bf9-afc8-c5de576431bf</vt:lpwstr>
  </property>
  <property fmtid="{D5CDD505-2E9C-101B-9397-08002B2CF9AE}" pid="8" name="MSIP_Label_0f488380-630a-4f55-a077-a19445e3f360_ContentBits">
    <vt:lpwstr>0</vt:lpwstr>
  </property>
</Properties>
</file>