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4"/>
    <p:restoredTop sz="69213"/>
  </p:normalViewPr>
  <p:slideViewPr>
    <p:cSldViewPr snapToGrid="0" snapToObjects="1">
      <p:cViewPr varScale="1">
        <p:scale>
          <a:sx n="77" d="100"/>
          <a:sy n="77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BD98-F7FE-E746-94C9-14196B146C7C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FDB7-5D12-9043-ADBA-44420F09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experiment is the same paradigm as the experiments that Danny ran in March</a:t>
            </a:r>
            <a:r>
              <a:rPr lang="en-US" baseline="0" dirty="0" smtClean="0"/>
              <a:t>/April (before the incentives and goals were introduced).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font differs between paragraphs here because I used a screenshot, but it should be consistent in the experiment.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this patch is 53% white pixels.</a:t>
            </a:r>
            <a:r>
              <a:rPr lang="en-US" baseline="0" dirty="0" smtClean="0"/>
              <a:t> </a:t>
            </a:r>
            <a:r>
              <a:rPr lang="en-US" baseline="0" smtClean="0"/>
              <a:t>It would be ideal if we can use an easier patch here, say 60% white pixels.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It’d be ideal if the patch could be 40% white pixels/60% black</a:t>
            </a:r>
            <a:r>
              <a:rPr lang="en-US" baseline="0" dirty="0" smtClean="0"/>
              <a:t> for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screen for practice</a:t>
            </a:r>
            <a:r>
              <a:rPr lang="en-US" baseline="0" dirty="0" smtClean="0"/>
              <a:t>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Stimulus - fixation cross displayed for 500 </a:t>
            </a:r>
            <a:r>
              <a:rPr lang="en-US" baseline="0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patch itself should be 60 X 60 pixels. The</a:t>
            </a:r>
            <a:r>
              <a:rPr lang="en-US" baseline="0" dirty="0" smtClean="0"/>
              <a:t> grey background should be 320 x 200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Stimulus displayed for as long as it takes for participant to make a response. </a:t>
            </a:r>
          </a:p>
          <a:p>
            <a:endParaRPr lang="en-US" dirty="0" smtClean="0"/>
          </a:p>
          <a:p>
            <a:r>
              <a:rPr lang="en-US" dirty="0" smtClean="0"/>
              <a:t>If response takes longer 2000ms (this variable should be</a:t>
            </a:r>
            <a:r>
              <a:rPr lang="en-US" baseline="0" dirty="0" smtClean="0"/>
              <a:t> changeable)</a:t>
            </a:r>
            <a:r>
              <a:rPr lang="en-US" dirty="0" smtClean="0"/>
              <a:t>, the message “TOO SLOW” should appear *after the response has been made*. </a:t>
            </a:r>
          </a:p>
          <a:p>
            <a:endParaRPr lang="en-US" dirty="0" smtClean="0"/>
          </a:p>
          <a:p>
            <a:r>
              <a:rPr lang="en-US" dirty="0" smtClean="0"/>
              <a:t>500</a:t>
            </a:r>
            <a:r>
              <a:rPr lang="en-US" baseline="0" dirty="0" smtClean="0"/>
              <a:t>ms interval between the response and the next 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block instructions (speed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block instructions (speed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screen for practice</a:t>
            </a:r>
            <a:r>
              <a:rPr lang="en-US" baseline="0" dirty="0" smtClean="0"/>
              <a:t>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Stimulus - fixation cross displayed for 500 </a:t>
            </a:r>
            <a:r>
              <a:rPr lang="en-US" baseline="0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Stimulus displayed for as long as it takes for participant to make a response. </a:t>
            </a:r>
          </a:p>
          <a:p>
            <a:endParaRPr lang="en-US" dirty="0" smtClean="0"/>
          </a:p>
          <a:p>
            <a:r>
              <a:rPr lang="en-US" dirty="0" smtClean="0"/>
              <a:t>If response takes longer 2000ms (this variable should be</a:t>
            </a:r>
            <a:r>
              <a:rPr lang="en-US" baseline="0" dirty="0" smtClean="0"/>
              <a:t> changeable)</a:t>
            </a:r>
            <a:r>
              <a:rPr lang="en-US" dirty="0" smtClean="0"/>
              <a:t>, the message “TOO SLOW” should appear *after the response has been made*. </a:t>
            </a:r>
          </a:p>
          <a:p>
            <a:endParaRPr lang="en-US" dirty="0" smtClean="0"/>
          </a:p>
          <a:p>
            <a:r>
              <a:rPr lang="en-US" dirty="0" smtClean="0"/>
              <a:t>500</a:t>
            </a:r>
            <a:r>
              <a:rPr lang="en-US" baseline="0" dirty="0" smtClean="0"/>
              <a:t>ms interval between the response and the next 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block instructions (speed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block instructions (speed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font differs between paragraphs here because I used a screenshot, but it should be consistent in the experiment.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this patch is 53% white pixels.</a:t>
            </a:r>
            <a:r>
              <a:rPr lang="en-US" baseline="0" dirty="0" smtClean="0"/>
              <a:t> It would be ideal if we can use an easier patch here, say 60% white pixels.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FDB7-5D12-9043-ADBA-44420F099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0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7884" y="2035277"/>
            <a:ext cx="5737122" cy="2610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next block</a:t>
            </a:r>
            <a:r>
              <a:rPr lang="en-US" smtClean="0"/>
              <a:t>, your aim is to </a:t>
            </a:r>
            <a:r>
              <a:rPr lang="en-US" dirty="0" smtClean="0"/>
              <a:t>respond as quickly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7884" y="2035277"/>
            <a:ext cx="5737122" cy="2610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next block, your aim is to respond as accurately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7439" y="2375003"/>
            <a:ext cx="5737122" cy="560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the following task, you will be looking at patches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deciding whether they are light or dark.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828421" cy="6767763"/>
          </a:xfrm>
        </p:spPr>
      </p:pic>
    </p:spTree>
    <p:extLst>
      <p:ext uri="{BB962C8B-B14F-4D97-AF65-F5344CB8AC3E}">
        <p14:creationId xmlns:p14="http://schemas.microsoft.com/office/powerpoint/2010/main" val="107813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1" y="365125"/>
            <a:ext cx="9684017" cy="6052511"/>
          </a:xfrm>
        </p:spPr>
      </p:pic>
      <p:sp>
        <p:nvSpPr>
          <p:cNvPr id="5" name="Rectangle 4"/>
          <p:cNvSpPr/>
          <p:nvPr/>
        </p:nvSpPr>
        <p:spPr>
          <a:xfrm>
            <a:off x="4178708" y="2375003"/>
            <a:ext cx="3834581" cy="869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After the cue, the patch will appear. It will either be light, with more white pixels than black, or dark, </a:t>
            </a:r>
          </a:p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with more black pixels than white.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56" y="3244645"/>
            <a:ext cx="2662084" cy="11627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93455" y="4466386"/>
            <a:ext cx="3834581" cy="5897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If the patch is light, like this one, with more white pixels with black, you should press the ‘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z’ key.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5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1" y="365125"/>
            <a:ext cx="9684017" cy="6052511"/>
          </a:xfrm>
        </p:spPr>
      </p:pic>
      <p:sp>
        <p:nvSpPr>
          <p:cNvPr id="5" name="Rectangle 4"/>
          <p:cNvSpPr/>
          <p:nvPr/>
        </p:nvSpPr>
        <p:spPr>
          <a:xfrm>
            <a:off x="4178708" y="2375003"/>
            <a:ext cx="3834581" cy="869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After the cue, the patch will appear. It will either be light, with more white pixels than black, or dark, </a:t>
            </a:r>
          </a:p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with more black pixels than white.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56" y="3244645"/>
            <a:ext cx="2662084" cy="11627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93455" y="4466386"/>
            <a:ext cx="3834581" cy="5897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If the patch is dark, like this one, with more black pixels than white, you should press 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the ‘/’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132577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25" y="2421334"/>
            <a:ext cx="3432748" cy="14993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9329" y="3979690"/>
            <a:ext cx="4660489" cy="813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If the patch is dark, like this one, with more black pixels than white, you should press 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the ‘/’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4938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38714" y="2755573"/>
            <a:ext cx="4714571" cy="93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You will be shown a number of 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different patches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, and you must response with either the ‘z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’ or the ‘/’ key.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7000"/>
            <a:ext cx="10769600" cy="673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7000"/>
            <a:ext cx="10769600" cy="673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6" y="2539321"/>
            <a:ext cx="3432748" cy="14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7884" y="2035277"/>
            <a:ext cx="5737122" cy="2610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next block</a:t>
            </a:r>
            <a:r>
              <a:rPr lang="en-US" smtClean="0"/>
              <a:t>, your aim is to </a:t>
            </a:r>
            <a:r>
              <a:rPr lang="en-US" dirty="0" smtClean="0"/>
              <a:t>respond as quickly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7884" y="2035277"/>
            <a:ext cx="5737122" cy="2610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next block, your aim is to respond as accurately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828421" cy="6767763"/>
          </a:xfrm>
        </p:spPr>
      </p:pic>
    </p:spTree>
    <p:extLst>
      <p:ext uri="{BB962C8B-B14F-4D97-AF65-F5344CB8AC3E}">
        <p14:creationId xmlns:p14="http://schemas.microsoft.com/office/powerpoint/2010/main" val="180230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1" y="365125"/>
            <a:ext cx="9684017" cy="6052511"/>
          </a:xfrm>
        </p:spPr>
      </p:pic>
    </p:spTree>
    <p:extLst>
      <p:ext uri="{BB962C8B-B14F-4D97-AF65-F5344CB8AC3E}">
        <p14:creationId xmlns:p14="http://schemas.microsoft.com/office/powerpoint/2010/main" val="105500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7000"/>
            <a:ext cx="10769600" cy="673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7000"/>
            <a:ext cx="10769600" cy="6731000"/>
          </a:xfrm>
        </p:spPr>
      </p:pic>
    </p:spTree>
    <p:extLst>
      <p:ext uri="{BB962C8B-B14F-4D97-AF65-F5344CB8AC3E}">
        <p14:creationId xmlns:p14="http://schemas.microsoft.com/office/powerpoint/2010/main" val="11948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-5255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533</Words>
  <Application>Microsoft Macintosh PowerPoint</Application>
  <PresentationFormat>Widescreen</PresentationFormat>
  <Paragraphs>61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Experiment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Ballard</dc:creator>
  <cp:lastModifiedBy>Timothy Ballard</cp:lastModifiedBy>
  <cp:revision>7</cp:revision>
  <dcterms:created xsi:type="dcterms:W3CDTF">2017-06-26T01:31:48Z</dcterms:created>
  <dcterms:modified xsi:type="dcterms:W3CDTF">2017-06-26T02:23:51Z</dcterms:modified>
</cp:coreProperties>
</file>