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4"/>
    <p:restoredTop sz="94251"/>
  </p:normalViewPr>
  <p:slideViewPr>
    <p:cSldViewPr snapToGrid="0" snapToObjects="1">
      <p:cViewPr varScale="1">
        <p:scale>
          <a:sx n="95" d="100"/>
          <a:sy n="95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5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2AF4-F537-5A4E-B3ED-247425E5828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EACB-B7F5-4149-B3B5-81654110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2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828421" cy="6767763"/>
          </a:xfrm>
        </p:spPr>
      </p:pic>
    </p:spTree>
    <p:extLst>
      <p:ext uri="{BB962C8B-B14F-4D97-AF65-F5344CB8AC3E}">
        <p14:creationId xmlns:p14="http://schemas.microsoft.com/office/powerpoint/2010/main" val="18023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91" y="365125"/>
            <a:ext cx="9684017" cy="6052511"/>
          </a:xfrm>
        </p:spPr>
      </p:pic>
    </p:spTree>
    <p:extLst>
      <p:ext uri="{BB962C8B-B14F-4D97-AF65-F5344CB8AC3E}">
        <p14:creationId xmlns:p14="http://schemas.microsoft.com/office/powerpoint/2010/main" val="105500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2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27000"/>
            <a:ext cx="10769600" cy="6731000"/>
          </a:xfrm>
        </p:spPr>
      </p:pic>
    </p:spTree>
    <p:extLst>
      <p:ext uri="{BB962C8B-B14F-4D97-AF65-F5344CB8AC3E}">
        <p14:creationId xmlns:p14="http://schemas.microsoft.com/office/powerpoint/2010/main" val="31194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2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Ballard</dc:creator>
  <cp:lastModifiedBy>Timothy Ballard</cp:lastModifiedBy>
  <cp:revision>2</cp:revision>
  <dcterms:created xsi:type="dcterms:W3CDTF">2017-06-26T01:31:48Z</dcterms:created>
  <dcterms:modified xsi:type="dcterms:W3CDTF">2017-06-26T01:40:53Z</dcterms:modified>
</cp:coreProperties>
</file>