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5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4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9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6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7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8350-91D3-44A9-9D2F-AC7472AB66C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1BCB-3CB9-45EC-93B5-2EA53B85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Pause: What is Your 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Find your favorite reflection place.   Sit back and take a break.  Think about your vision (next three years) and the future that you imagine for yourself.  Have it set in your mind?!</a:t>
            </a:r>
          </a:p>
          <a:p>
            <a:r>
              <a:rPr lang="en-US" dirty="0" smtClean="0"/>
              <a:t>What will be the “box” that might </a:t>
            </a:r>
            <a:r>
              <a:rPr lang="en-US" dirty="0" smtClean="0"/>
              <a:t>prevents </a:t>
            </a:r>
            <a:r>
              <a:rPr lang="en-US" dirty="0" smtClean="0"/>
              <a:t>you from achieving your personal </a:t>
            </a:r>
            <a:r>
              <a:rPr lang="en-US" dirty="0" smtClean="0"/>
              <a:t>expectations/vision?  </a:t>
            </a:r>
            <a:r>
              <a:rPr lang="en-US" dirty="0" smtClean="0"/>
              <a:t>Take time to personally understand and describe the “box” in detail.  Why is this your “box?”  Tell the story?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Pause:  What is Your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Pause and envision –</a:t>
            </a:r>
          </a:p>
          <a:p>
            <a:r>
              <a:rPr lang="en-US" dirty="0" smtClean="0"/>
              <a:t>What changes must you make to expand the boundaries of your “box” and minimize its impact on your future?</a:t>
            </a:r>
          </a:p>
          <a:p>
            <a:r>
              <a:rPr lang="en-US" dirty="0" smtClean="0"/>
              <a:t>What are the first steps that you will commit to (next 6 weeks) in breaking through your box?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5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Pause: What is Your Box?</vt:lpstr>
      <vt:lpstr>Pause:  What is Your Box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Pause: What is Your Box?</dc:title>
  <dc:creator>Administrator</dc:creator>
  <cp:lastModifiedBy>Administrator</cp:lastModifiedBy>
  <cp:revision>3</cp:revision>
  <dcterms:created xsi:type="dcterms:W3CDTF">2014-03-31T21:56:47Z</dcterms:created>
  <dcterms:modified xsi:type="dcterms:W3CDTF">2014-10-06T16:30:23Z</dcterms:modified>
</cp:coreProperties>
</file>