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9" r:id="rId3"/>
    <p:sldId id="257" r:id="rId4"/>
    <p:sldId id="283" r:id="rId5"/>
    <p:sldId id="260" r:id="rId6"/>
    <p:sldId id="269" r:id="rId7"/>
    <p:sldId id="282" r:id="rId8"/>
    <p:sldId id="263" r:id="rId9"/>
    <p:sldId id="261" r:id="rId10"/>
    <p:sldId id="284" r:id="rId11"/>
    <p:sldId id="270" r:id="rId12"/>
    <p:sldId id="265" r:id="rId13"/>
    <p:sldId id="271" r:id="rId14"/>
    <p:sldId id="272" r:id="rId15"/>
    <p:sldId id="273" r:id="rId16"/>
    <p:sldId id="274" r:id="rId17"/>
    <p:sldId id="275" r:id="rId18"/>
    <p:sldId id="264" r:id="rId19"/>
    <p:sldId id="262" r:id="rId20"/>
    <p:sldId id="267" r:id="rId21"/>
    <p:sldId id="268" r:id="rId22"/>
    <p:sldId id="276" r:id="rId23"/>
    <p:sldId id="277" r:id="rId24"/>
    <p:sldId id="278" r:id="rId25"/>
    <p:sldId id="280" r:id="rId26"/>
    <p:sldId id="279" r:id="rId27"/>
    <p:sldId id="281" r:id="rId28"/>
  </p:sldIdLst>
  <p:sldSz cx="12192000" cy="6858000"/>
  <p:notesSz cx="6858000" cy="9144000"/>
  <p:embeddedFontLst>
    <p:embeddedFont>
      <p:font typeface="等线" panose="02010600030101010101" pitchFamily="2" charset="-122"/>
      <p:regular r:id="rId31"/>
      <p:bold r:id="rId32"/>
    </p:embeddedFont>
    <p:embeddedFont>
      <p:font typeface="等线 Light" panose="02010600030101010101" pitchFamily="2" charset="-122"/>
      <p:regular r:id="rId33"/>
    </p:embeddedFont>
    <p:embeddedFont>
      <p:font typeface="黑体" panose="02010609060101010101" pitchFamily="49" charset="-122"/>
      <p:regular r:id="rId34"/>
    </p:embeddedFont>
    <p:embeddedFont>
      <p:font typeface="Berlin Sans FB" panose="020E0602020502020306" pitchFamily="34" charset="0"/>
      <p:regular r:id="rId35"/>
      <p:bold r:id="rId36"/>
    </p:embeddedFont>
    <p:embeddedFont>
      <p:font typeface="Bodoni MT Black" panose="02070A03080606020203" pitchFamily="18" charset="0"/>
      <p:bold r:id="rId37"/>
      <p:boldItalic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2767"/>
    <a:srgbClr val="360882"/>
    <a:srgbClr val="DF7599"/>
    <a:srgbClr val="7189BF"/>
    <a:srgbClr val="FEE9CC"/>
    <a:srgbClr val="FF9797"/>
    <a:srgbClr val="72D6C9"/>
    <a:srgbClr val="FFC7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37" autoAdjust="0"/>
  </p:normalViewPr>
  <p:slideViewPr>
    <p:cSldViewPr snapToGrid="0">
      <p:cViewPr varScale="1">
        <p:scale>
          <a:sx n="77" d="100"/>
          <a:sy n="77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79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CD2A118-B0E0-4E71-98C1-436950F99D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811234-E2E7-4C3A-B503-3A6BBAC1BA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DC659-67C6-4C1F-9DF9-FD3FC6A349FD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9B60AD-121B-4386-A8DB-8C74874012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4423F6-9C62-4080-A68E-2E061392DD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430E0-D008-4AE3-A086-9BE581F6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494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8686F-C798-45AE-BD58-A51C7858E213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60846-4A6F-480F-A4C6-C87C6D09F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202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之前小</a:t>
            </a:r>
            <a:r>
              <a:rPr lang="en-US" altLang="zh-CN" dirty="0"/>
              <a:t>D</a:t>
            </a:r>
            <a:r>
              <a:rPr lang="zh-CN" altLang="en-US" dirty="0"/>
              <a:t>署名都是</a:t>
            </a:r>
            <a:r>
              <a:rPr lang="en-US" altLang="zh-CN" dirty="0"/>
              <a:t>D</a:t>
            </a:r>
            <a:r>
              <a:rPr lang="zh-CN" altLang="en-US" dirty="0"/>
              <a:t>加一个</a:t>
            </a:r>
            <a:r>
              <a:rPr lang="en-US" altLang="zh-CN" dirty="0"/>
              <a:t>Q</a:t>
            </a:r>
            <a:r>
              <a:rPr lang="zh-CN" altLang="en-US" dirty="0"/>
              <a:t>版</a:t>
            </a:r>
            <a:endParaRPr lang="en-US" altLang="zh-CN" dirty="0"/>
          </a:p>
          <a:p>
            <a:r>
              <a:rPr lang="zh-CN" altLang="en-US" dirty="0"/>
              <a:t>最后</a:t>
            </a:r>
            <a:r>
              <a:rPr lang="en-US" altLang="zh-CN" dirty="0"/>
              <a:t>Boss</a:t>
            </a:r>
            <a:r>
              <a:rPr lang="zh-CN" altLang="en-US" dirty="0"/>
              <a:t>战 头顶血条</a:t>
            </a:r>
            <a:r>
              <a:rPr lang="en-US" altLang="zh-CN" dirty="0"/>
              <a:t>Dreamer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60846-4A6F-480F-A4C6-C87C6D09F1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290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</a:t>
            </a:r>
            <a:r>
              <a:rPr lang="en-US" altLang="zh-CN" dirty="0"/>
              <a:t>level</a:t>
            </a:r>
            <a:r>
              <a:rPr lang="zh-CN" altLang="en-US" dirty="0"/>
              <a:t>代表城堡的一间房间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60846-4A6F-480F-A4C6-C87C6D09F16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535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 Spoilers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60846-4A6F-480F-A4C6-C87C6D09F16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501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685FB4-99EC-48A0-B212-751D2CCD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2DB3-430D-40E9-BAD3-F0D9A09CE83B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AE9332-1F25-4197-B10F-6DFF9121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6DD8C2-66DB-4B7D-85E8-883DE4A3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E040-5AC1-409E-B7C1-025B4A04A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31361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30ED2-D2B3-4E5C-91C2-065A3785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A627D4-0BD0-4948-BF11-B394E6837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3771F9-092E-476D-A0AE-934C08CE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2DB3-430D-40E9-BAD3-F0D9A09CE83B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A1E051-4E92-4B69-B42C-3DFB10EF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468AC5-42C8-47FF-A356-476A4B56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E040-5AC1-409E-B7C1-025B4A04A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812947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85CBC4-A821-4886-8E3D-32DDD746A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C61338-13C6-4458-826B-3CB66924A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DBA682-DB2C-47AD-A072-5DC69CB91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2DB3-430D-40E9-BAD3-F0D9A09CE83B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2BEE86-0448-4B57-9F11-3C8213EBA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6248E8-F175-498E-BA6A-25C53792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E040-5AC1-409E-B7C1-025B4A04A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43425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32120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005679B9-FA4B-4DDB-B52D-FD694DAEC2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9217" y="2888456"/>
            <a:ext cx="9293225" cy="1081087"/>
          </a:xfr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rgbClr val="7189BF"/>
                </a:solidFill>
                <a:latin typeface="Bodoni MT Black" panose="02070A03080606020203" pitchFamily="18" charset="0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926078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78EF8-6314-4B69-A641-E953297A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BCA2E-5FEF-467F-AF7A-BDF0850B3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CB9C43-CAFD-40E1-AF83-4508C815A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2466AD-5F71-4937-BAD4-59204325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2DB3-430D-40E9-BAD3-F0D9A09CE83B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FEBB76-574F-4F1E-A65C-B0A459EF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17ED6-9A6F-4259-86A0-DB7EC5D6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E040-5AC1-409E-B7C1-025B4A04A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266847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77C4A-7164-4098-AACE-B85E85A5E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3A3E15-8148-4ABE-999F-1D12C8E57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8FC235-1E46-430C-83AE-D7DD25F0E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4F70BC-5A9E-46E1-A042-672A8C1C7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7237C0-1791-44DF-9448-ABC456821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C68EEF-C617-4AC9-9F47-DFF32224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2DB3-430D-40E9-BAD3-F0D9A09CE83B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0D9A60-3508-49BF-94F7-B4BA76617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71C84F-679D-45D2-A012-4C2D298C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E040-5AC1-409E-B7C1-025B4A04A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1895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584FA-3060-4F0F-BF08-B492F35F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A784E9-A7E5-454C-8E24-5F1963C0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2DB3-430D-40E9-BAD3-F0D9A09CE83B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E85B09-F003-4666-B52A-393BF3ADD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FDF498-1A03-413C-ACEB-4A9C2907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E040-5AC1-409E-B7C1-025B4A04A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487371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040BCE-CC4D-4E8D-AC92-CB1A3E9A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2DB3-430D-40E9-BAD3-F0D9A09CE83B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68AC10-DF5D-4E08-9255-698B6631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C32D47-CE8E-4055-B770-16EC8197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E040-5AC1-409E-B7C1-025B4A04A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99173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C8F8B-318C-49C7-A51A-6E805D527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081D0-D74F-46BA-92EA-6FCE87855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99F90E-C72B-4D62-B21C-D22327AF9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62E104-1E22-45D7-8424-DC37538B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2DB3-430D-40E9-BAD3-F0D9A09CE83B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C54A08-2767-4E06-A72A-D3F5960A2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BBF33D-D146-475B-8D82-D763450D7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E040-5AC1-409E-B7C1-025B4A04A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498494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7A4A3-2327-4633-8886-BC21A71FB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8B75A8-E998-422E-B59C-604190F75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5C8FC8-CCA9-44D0-8E7E-3E21B85F3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9E0059-BFAE-48E8-8D27-3BE164159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2DB3-430D-40E9-BAD3-F0D9A09CE83B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126625-2F17-42E9-A024-0A41184E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6CCF4A-B413-41EA-8AD1-6E8715843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E040-5AC1-409E-B7C1-025B4A04A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21061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B1F8E05-9B0F-4B09-ACEB-605023EAEBD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23D46E-5EFD-4DC7-B4C1-E9C6CCFBB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A410EE-89C6-4804-AC9B-AED7371BD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69AA5-7F2D-4D16-9CB5-A78FC2DD5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62DB3-430D-40E9-BAD3-F0D9A09CE83B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FAB20-8AA0-44A9-AF3B-25FCA7ABB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1A02F8-5065-40A2-AC1A-1DAD487CD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2E040-5AC1-409E-B7C1-025B4A04A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83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582D692-57E9-4716-B1F9-5CC2FF546E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0" t="24001" r="13429" b="33142"/>
          <a:stretch/>
        </p:blipFill>
        <p:spPr>
          <a:xfrm>
            <a:off x="1687285" y="1332411"/>
            <a:ext cx="8817429" cy="2939144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BF5BBF6A-5293-4AD9-888A-A067687B790A}"/>
              </a:ext>
            </a:extLst>
          </p:cNvPr>
          <p:cNvGrpSpPr/>
          <p:nvPr/>
        </p:nvGrpSpPr>
        <p:grpSpPr>
          <a:xfrm>
            <a:off x="3873491" y="4034466"/>
            <a:ext cx="4445016" cy="1491123"/>
            <a:chOff x="3805400" y="4034466"/>
            <a:chExt cx="4445016" cy="1491123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11E7CE8-E845-4BAF-AF9A-DD56737B2B6A}"/>
                </a:ext>
              </a:extLst>
            </p:cNvPr>
            <p:cNvSpPr txBox="1"/>
            <p:nvPr/>
          </p:nvSpPr>
          <p:spPr>
            <a:xfrm>
              <a:off x="4923743" y="4271555"/>
              <a:ext cx="33266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江  号 </a:t>
              </a:r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 Ji</a:t>
              </a:r>
              <a:r>
                <a:rPr lang="en-US" altLang="zh-CN" sz="2400" b="1" dirty="0">
                  <a:solidFill>
                    <a:srgbClr val="BA2767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ng  H</a:t>
              </a:r>
              <a:r>
                <a:rPr lang="en-US" altLang="zh-CN" sz="2400" b="1" dirty="0">
                  <a:solidFill>
                    <a:srgbClr val="BA2767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o </a:t>
              </a:r>
            </a:p>
            <a:p>
              <a:pPr algn="ctr"/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李雪莹 </a:t>
              </a:r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 Li </a:t>
              </a:r>
              <a:r>
                <a:rPr lang="en-US" altLang="zh-CN" sz="2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Xu</a:t>
              </a:r>
              <a:r>
                <a:rPr lang="en-US" altLang="zh-CN" sz="2400" b="1" dirty="0" err="1">
                  <a:solidFill>
                    <a:srgbClr val="BA2767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</a:t>
              </a:r>
              <a:r>
                <a:rPr lang="en-US" altLang="zh-CN" sz="2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ying</a:t>
              </a:r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</a:p>
            <a:p>
              <a:pPr algn="ctr"/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唐  巍 </a:t>
              </a:r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 T</a:t>
              </a:r>
              <a:r>
                <a:rPr lang="en-US" altLang="zh-CN" sz="2400" b="1" dirty="0">
                  <a:solidFill>
                    <a:srgbClr val="BA2767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ng   W</a:t>
              </a:r>
              <a:r>
                <a:rPr lang="en-US" altLang="zh-CN" sz="2400" b="1" dirty="0">
                  <a:solidFill>
                    <a:srgbClr val="BA2767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</a:t>
              </a:r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</a:t>
              </a:r>
              <a:endPara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20533C20-3A9B-4EFC-813F-E59D5DE6F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400" y="4034466"/>
              <a:ext cx="1118343" cy="14911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205358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297C91C-D92E-4F19-9818-E11CEE55D79F}"/>
              </a:ext>
            </a:extLst>
          </p:cNvPr>
          <p:cNvSpPr txBox="1"/>
          <p:nvPr/>
        </p:nvSpPr>
        <p:spPr>
          <a:xfrm>
            <a:off x="357049" y="1243152"/>
            <a:ext cx="2895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Hint</a:t>
            </a:r>
            <a:endParaRPr lang="zh-CN" altLang="en-US" sz="3600" b="1" u="sng" dirty="0">
              <a:solidFill>
                <a:srgbClr val="360882"/>
              </a:solidFill>
              <a:latin typeface="Bodoni MT Black" panose="02070A03080606020203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B4F456-04F1-4981-A81B-6CCB74DD7FF4}"/>
              </a:ext>
            </a:extLst>
          </p:cNvPr>
          <p:cNvSpPr txBox="1"/>
          <p:nvPr/>
        </p:nvSpPr>
        <p:spPr>
          <a:xfrm>
            <a:off x="1804849" y="3665311"/>
            <a:ext cx="34308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360882"/>
                </a:solidFill>
                <a:latin typeface="Berlin Sans FB" panose="020E0602020502020306" pitchFamily="34" charset="0"/>
              </a:rPr>
              <a:t>L</a:t>
            </a:r>
            <a:r>
              <a:rPr lang="en-US" altLang="zh-CN" sz="2800" dirty="0">
                <a:solidFill>
                  <a:srgbClr val="BA2767"/>
                </a:solidFill>
                <a:latin typeface="Berlin Sans FB" panose="020E0602020502020306" pitchFamily="34" charset="0"/>
              </a:rPr>
              <a:t>e</a:t>
            </a:r>
            <a:r>
              <a:rPr lang="en-US" altLang="zh-CN" sz="2800" dirty="0">
                <a:solidFill>
                  <a:srgbClr val="360882"/>
                </a:solidFill>
                <a:latin typeface="Berlin Sans FB" panose="020E0602020502020306" pitchFamily="34" charset="0"/>
              </a:rPr>
              <a:t>v</a:t>
            </a:r>
            <a:r>
              <a:rPr lang="en-US" altLang="zh-CN" sz="2800" dirty="0">
                <a:solidFill>
                  <a:srgbClr val="BA2767"/>
                </a:solidFill>
                <a:latin typeface="Berlin Sans FB" panose="020E0602020502020306" pitchFamily="34" charset="0"/>
              </a:rPr>
              <a:t>e</a:t>
            </a:r>
            <a:r>
              <a:rPr lang="en-US" altLang="zh-CN" sz="2800" dirty="0">
                <a:solidFill>
                  <a:srgbClr val="360882"/>
                </a:solidFill>
                <a:latin typeface="Berlin Sans FB" panose="020E0602020502020306" pitchFamily="34" charset="0"/>
              </a:rPr>
              <a:t>l Cl</a:t>
            </a:r>
            <a:r>
              <a:rPr lang="en-US" altLang="zh-CN" sz="2800" dirty="0">
                <a:solidFill>
                  <a:srgbClr val="BA2767"/>
                </a:solidFill>
                <a:latin typeface="Berlin Sans FB" panose="020E0602020502020306" pitchFamily="34" charset="0"/>
              </a:rPr>
              <a:t>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Get a clue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Help discover the truth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0BFE70-AE11-4587-92EF-5E0AF975C49B}"/>
              </a:ext>
            </a:extLst>
          </p:cNvPr>
          <p:cNvSpPr txBox="1"/>
          <p:nvPr/>
        </p:nvSpPr>
        <p:spPr>
          <a:xfrm>
            <a:off x="1804849" y="1961789"/>
            <a:ext cx="23532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360882"/>
                </a:solidFill>
                <a:latin typeface="Berlin Sans FB" panose="020E0602020502020306" pitchFamily="34" charset="0"/>
              </a:rPr>
              <a:t>Inst</a:t>
            </a:r>
            <a:r>
              <a:rPr lang="en-US" altLang="zh-CN" sz="2800" dirty="0">
                <a:solidFill>
                  <a:srgbClr val="BA2767"/>
                </a:solidFill>
                <a:latin typeface="Berlin Sans FB" panose="020E0602020502020306" pitchFamily="34" charset="0"/>
              </a:rPr>
              <a:t>r</a:t>
            </a:r>
            <a:r>
              <a:rPr lang="en-US" altLang="zh-CN" sz="2800" dirty="0">
                <a:solidFill>
                  <a:srgbClr val="360882"/>
                </a:solidFill>
                <a:latin typeface="Berlin Sans FB" panose="020E0602020502020306" pitchFamily="34" charset="0"/>
              </a:rPr>
              <a:t>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Controls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New traps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Route guide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07FBBD6-F399-4E5B-B0EF-EDDB2781A76B}"/>
              </a:ext>
            </a:extLst>
          </p:cNvPr>
          <p:cNvSpPr txBox="1"/>
          <p:nvPr/>
        </p:nvSpPr>
        <p:spPr>
          <a:xfrm>
            <a:off x="6956273" y="2040375"/>
            <a:ext cx="27739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360882"/>
                </a:solidFill>
                <a:latin typeface="Berlin Sans FB" panose="020E0602020502020306" pitchFamily="34" charset="0"/>
              </a:rPr>
              <a:t>D</a:t>
            </a:r>
            <a:r>
              <a:rPr lang="en-US" altLang="zh-CN" sz="2800" dirty="0">
                <a:solidFill>
                  <a:srgbClr val="BA2767"/>
                </a:solidFill>
                <a:latin typeface="Berlin Sans FB" panose="020E0602020502020306" pitchFamily="34" charset="0"/>
              </a:rPr>
              <a:t>e</a:t>
            </a:r>
            <a:r>
              <a:rPr lang="en-US" altLang="zh-CN" sz="2800" dirty="0">
                <a:solidFill>
                  <a:srgbClr val="360882"/>
                </a:solidFill>
                <a:latin typeface="Berlin Sans FB" panose="020E0602020502020306" pitchFamily="34" charset="0"/>
              </a:rPr>
              <a:t>t</a:t>
            </a:r>
            <a:r>
              <a:rPr lang="en-US" altLang="zh-CN" sz="2800" dirty="0">
                <a:solidFill>
                  <a:srgbClr val="BA2767"/>
                </a:solidFill>
                <a:latin typeface="Berlin Sans FB" panose="020E0602020502020306" pitchFamily="34" charset="0"/>
              </a:rPr>
              <a:t>a</a:t>
            </a:r>
            <a:r>
              <a:rPr lang="en-US" altLang="zh-CN" sz="2800" dirty="0">
                <a:solidFill>
                  <a:srgbClr val="360882"/>
                </a:solidFill>
                <a:latin typeface="Berlin Sans FB" panose="020E0602020502020306" pitchFamily="34" charset="0"/>
              </a:rPr>
              <a:t>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Wall painting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0775398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297C91C-D92E-4F19-9818-E11CEE55D79F}"/>
              </a:ext>
            </a:extLst>
          </p:cNvPr>
          <p:cNvSpPr txBox="1"/>
          <p:nvPr/>
        </p:nvSpPr>
        <p:spPr>
          <a:xfrm>
            <a:off x="357049" y="1243152"/>
            <a:ext cx="3470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Win o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r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 Los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e</a:t>
            </a:r>
            <a:endParaRPr lang="zh-CN" altLang="en-US" sz="3600" b="1" u="sng" dirty="0">
              <a:solidFill>
                <a:srgbClr val="BA2767"/>
              </a:solidFill>
              <a:latin typeface="Bodoni MT Black" panose="02070A03080606020203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482692-9884-4151-B616-7D93C6982893}"/>
              </a:ext>
            </a:extLst>
          </p:cNvPr>
          <p:cNvSpPr txBox="1"/>
          <p:nvPr/>
        </p:nvSpPr>
        <p:spPr>
          <a:xfrm>
            <a:off x="1301930" y="2490281"/>
            <a:ext cx="45241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360882"/>
                </a:solidFill>
                <a:latin typeface="Berlin Sans FB" panose="020E0602020502020306" pitchFamily="34" charset="0"/>
              </a:rPr>
              <a:t>Win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Defeat the devil </a:t>
            </a:r>
            <a:b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</a:b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(release the dream power)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And be alive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360882"/>
              </a:solidFill>
              <a:latin typeface="Bodoni MT Black" panose="02070A03080606020203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5A660D-E196-49DD-A043-F8C59F580D18}"/>
              </a:ext>
            </a:extLst>
          </p:cNvPr>
          <p:cNvSpPr txBox="1"/>
          <p:nvPr/>
        </p:nvSpPr>
        <p:spPr>
          <a:xfrm>
            <a:off x="6474823" y="2490281"/>
            <a:ext cx="35792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360882"/>
                </a:solidFill>
                <a:latin typeface="Berlin Sans FB" panose="020E0602020502020306" pitchFamily="34" charset="0"/>
              </a:rPr>
              <a:t>Los</a:t>
            </a:r>
            <a:r>
              <a:rPr lang="en-US" altLang="zh-CN" sz="2800" dirty="0">
                <a:solidFill>
                  <a:srgbClr val="BA2767"/>
                </a:solidFill>
                <a:latin typeface="Berlin Sans FB" panose="020E0602020502020306" pitchFamily="34" charset="0"/>
              </a:rPr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Touch the strike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Fall out of the scene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Hit by the devil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360882"/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59814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670D76A-A2FA-4D0A-807F-D67F87647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000" y="2020112"/>
            <a:ext cx="5888000" cy="3312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297C91C-D92E-4F19-9818-E11CEE55D79F}"/>
              </a:ext>
            </a:extLst>
          </p:cNvPr>
          <p:cNvSpPr txBox="1"/>
          <p:nvPr/>
        </p:nvSpPr>
        <p:spPr>
          <a:xfrm>
            <a:off x="357049" y="1243152"/>
            <a:ext cx="6017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Sc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e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n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e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 – L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e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v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e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l 1</a:t>
            </a:r>
            <a:r>
              <a:rPr lang="en-US" altLang="zh-CN" sz="28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 (S</a:t>
            </a:r>
            <a:r>
              <a:rPr lang="en-US" altLang="zh-CN" sz="28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am</a:t>
            </a:r>
            <a:r>
              <a:rPr lang="en-US" altLang="zh-CN" sz="28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pl</a:t>
            </a:r>
            <a:r>
              <a:rPr lang="en-US" altLang="zh-CN" sz="28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e</a:t>
            </a:r>
            <a:r>
              <a:rPr lang="en-US" altLang="zh-CN" sz="28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)</a:t>
            </a:r>
            <a:endParaRPr lang="zh-CN" altLang="en-US" sz="2800" b="1" u="sng" dirty="0">
              <a:solidFill>
                <a:srgbClr val="360882"/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06563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297C91C-D92E-4F19-9818-E11CEE55D79F}"/>
              </a:ext>
            </a:extLst>
          </p:cNvPr>
          <p:cNvSpPr txBox="1"/>
          <p:nvPr/>
        </p:nvSpPr>
        <p:spPr>
          <a:xfrm>
            <a:off x="357049" y="1243152"/>
            <a:ext cx="588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Sc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e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n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e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 – L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e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v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e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l 1</a:t>
            </a:r>
            <a:r>
              <a:rPr lang="en-US" altLang="zh-CN" sz="28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 (S</a:t>
            </a:r>
            <a:r>
              <a:rPr lang="en-US" altLang="zh-CN" sz="28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am</a:t>
            </a:r>
            <a:r>
              <a:rPr lang="en-US" altLang="zh-CN" sz="28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pl</a:t>
            </a:r>
            <a:r>
              <a:rPr lang="en-US" altLang="zh-CN" sz="28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e</a:t>
            </a:r>
            <a:r>
              <a:rPr lang="en-US" altLang="zh-CN" sz="28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)</a:t>
            </a:r>
            <a:endParaRPr lang="zh-CN" altLang="en-US" sz="2800" b="1" u="sng" dirty="0">
              <a:solidFill>
                <a:srgbClr val="360882"/>
              </a:solidFill>
              <a:latin typeface="Bodoni MT Black" panose="02070A030806060202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131BC0-AE3C-4E89-B007-913E6CC7D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7" y="2011519"/>
            <a:ext cx="5888000" cy="331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BE73D7-9E6F-4D30-A6CE-8AB962D2E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503" y="2011519"/>
            <a:ext cx="5888000" cy="33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781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670D76A-A2FA-4D0A-807F-D67F87647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000" y="2020112"/>
            <a:ext cx="5888000" cy="33119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297C91C-D92E-4F19-9818-E11CEE55D79F}"/>
              </a:ext>
            </a:extLst>
          </p:cNvPr>
          <p:cNvSpPr txBox="1"/>
          <p:nvPr/>
        </p:nvSpPr>
        <p:spPr>
          <a:xfrm>
            <a:off x="357049" y="1243152"/>
            <a:ext cx="6017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Sc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e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n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e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 – L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e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v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e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l 2</a:t>
            </a:r>
            <a:r>
              <a:rPr lang="en-US" altLang="zh-CN" sz="28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 (S</a:t>
            </a:r>
            <a:r>
              <a:rPr lang="en-US" altLang="zh-CN" sz="28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am</a:t>
            </a:r>
            <a:r>
              <a:rPr lang="en-US" altLang="zh-CN" sz="28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pl</a:t>
            </a:r>
            <a:r>
              <a:rPr lang="en-US" altLang="zh-CN" sz="28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e</a:t>
            </a:r>
            <a:r>
              <a:rPr lang="en-US" altLang="zh-CN" sz="28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)</a:t>
            </a:r>
            <a:endParaRPr lang="zh-CN" altLang="en-US" sz="2800" b="1" u="sng" dirty="0">
              <a:solidFill>
                <a:srgbClr val="360882"/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86528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297C91C-D92E-4F19-9818-E11CEE55D79F}"/>
              </a:ext>
            </a:extLst>
          </p:cNvPr>
          <p:cNvSpPr txBox="1"/>
          <p:nvPr/>
        </p:nvSpPr>
        <p:spPr>
          <a:xfrm>
            <a:off x="357049" y="1243152"/>
            <a:ext cx="588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Sc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e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n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e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 – L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e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v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e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l 2</a:t>
            </a:r>
            <a:r>
              <a:rPr lang="en-US" altLang="zh-CN" sz="28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 (S</a:t>
            </a:r>
            <a:r>
              <a:rPr lang="en-US" altLang="zh-CN" sz="28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am</a:t>
            </a:r>
            <a:r>
              <a:rPr lang="en-US" altLang="zh-CN" sz="28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pl</a:t>
            </a:r>
            <a:r>
              <a:rPr lang="en-US" altLang="zh-CN" sz="28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e</a:t>
            </a:r>
            <a:r>
              <a:rPr lang="en-US" altLang="zh-CN" sz="28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)</a:t>
            </a:r>
            <a:endParaRPr lang="zh-CN" altLang="en-US" sz="2800" b="1" u="sng" dirty="0">
              <a:solidFill>
                <a:srgbClr val="360882"/>
              </a:solidFill>
              <a:latin typeface="Bodoni MT Black" panose="02070A03080606020203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BE73D7-9E6F-4D30-A6CE-8AB962D2E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000" y="2024581"/>
            <a:ext cx="5888000" cy="33119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1279783-6DB3-4A07-92F2-8AA5A2CAF3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43" t="23349" r="13727" b="33942"/>
          <a:stretch/>
        </p:blipFill>
        <p:spPr>
          <a:xfrm rot="20707107">
            <a:off x="2146327" y="2495550"/>
            <a:ext cx="7899343" cy="239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34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670D76A-A2FA-4D0A-807F-D67F87647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001" y="2020112"/>
            <a:ext cx="5887998" cy="33119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297C91C-D92E-4F19-9818-E11CEE55D79F}"/>
              </a:ext>
            </a:extLst>
          </p:cNvPr>
          <p:cNvSpPr txBox="1"/>
          <p:nvPr/>
        </p:nvSpPr>
        <p:spPr>
          <a:xfrm>
            <a:off x="357049" y="1243152"/>
            <a:ext cx="6017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Sc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e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n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e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 – L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e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v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e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l 3</a:t>
            </a:r>
            <a:r>
              <a:rPr lang="en-US" altLang="zh-CN" sz="28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 (S</a:t>
            </a:r>
            <a:r>
              <a:rPr lang="en-US" altLang="zh-CN" sz="28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am</a:t>
            </a:r>
            <a:r>
              <a:rPr lang="en-US" altLang="zh-CN" sz="28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pl</a:t>
            </a:r>
            <a:r>
              <a:rPr lang="en-US" altLang="zh-CN" sz="28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e</a:t>
            </a:r>
            <a:r>
              <a:rPr lang="en-US" altLang="zh-CN" sz="28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)</a:t>
            </a:r>
            <a:endParaRPr lang="zh-CN" altLang="en-US" sz="2800" b="1" u="sng" dirty="0">
              <a:solidFill>
                <a:srgbClr val="360882"/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19046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297C91C-D92E-4F19-9818-E11CEE55D79F}"/>
              </a:ext>
            </a:extLst>
          </p:cNvPr>
          <p:cNvSpPr txBox="1"/>
          <p:nvPr/>
        </p:nvSpPr>
        <p:spPr>
          <a:xfrm>
            <a:off x="357049" y="1243152"/>
            <a:ext cx="588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Sc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e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n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e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 – L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e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v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e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l 3</a:t>
            </a:r>
            <a:r>
              <a:rPr lang="en-US" altLang="zh-CN" sz="28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 (S</a:t>
            </a:r>
            <a:r>
              <a:rPr lang="en-US" altLang="zh-CN" sz="28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am</a:t>
            </a:r>
            <a:r>
              <a:rPr lang="en-US" altLang="zh-CN" sz="28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pl</a:t>
            </a:r>
            <a:r>
              <a:rPr lang="en-US" altLang="zh-CN" sz="28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e</a:t>
            </a:r>
            <a:r>
              <a:rPr lang="en-US" altLang="zh-CN" sz="28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)</a:t>
            </a:r>
            <a:endParaRPr lang="zh-CN" altLang="en-US" sz="2800" b="1" u="sng" dirty="0">
              <a:solidFill>
                <a:srgbClr val="360882"/>
              </a:solidFill>
              <a:latin typeface="Bodoni MT Black" panose="02070A03080606020203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BE73D7-9E6F-4D30-A6CE-8AB962D2E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001" y="2026643"/>
            <a:ext cx="5887998" cy="33119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0089D7B-0E46-4E17-AFE3-82A5282FDC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43" t="23349" r="13727" b="33942"/>
          <a:stretch/>
        </p:blipFill>
        <p:spPr>
          <a:xfrm rot="20707107">
            <a:off x="2146327" y="2495550"/>
            <a:ext cx="7899343" cy="239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54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466390B-8BA4-4E96-8DF4-59E985DFB7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Co</a:t>
            </a:r>
            <a:r>
              <a:rPr lang="en-US" altLang="zh-CN" dirty="0">
                <a:solidFill>
                  <a:srgbClr val="DF7599"/>
                </a:solidFill>
              </a:rPr>
              <a:t>m</a:t>
            </a:r>
            <a:r>
              <a:rPr lang="en-US" altLang="zh-CN" dirty="0"/>
              <a:t>pon</a:t>
            </a:r>
            <a:r>
              <a:rPr lang="en-US" altLang="zh-CN" dirty="0">
                <a:solidFill>
                  <a:srgbClr val="DF7599"/>
                </a:solidFill>
              </a:rPr>
              <a:t>e</a:t>
            </a:r>
            <a:r>
              <a:rPr lang="en-US" altLang="zh-CN" dirty="0"/>
              <a:t>nt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8537DD-D74E-4650-B044-3BEC5C4D79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0" r="-933"/>
          <a:stretch/>
        </p:blipFill>
        <p:spPr>
          <a:xfrm>
            <a:off x="2680569" y="2888456"/>
            <a:ext cx="826717" cy="93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64102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FBB65CE-5936-4124-A4C6-3E95170278AE}"/>
              </a:ext>
            </a:extLst>
          </p:cNvPr>
          <p:cNvGrpSpPr/>
          <p:nvPr/>
        </p:nvGrpSpPr>
        <p:grpSpPr>
          <a:xfrm>
            <a:off x="670558" y="1439095"/>
            <a:ext cx="3222173" cy="3528321"/>
            <a:chOff x="357050" y="1243152"/>
            <a:chExt cx="3222173" cy="3528321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297C91C-D92E-4F19-9818-E11CEE55D79F}"/>
                </a:ext>
              </a:extLst>
            </p:cNvPr>
            <p:cNvSpPr txBox="1"/>
            <p:nvPr/>
          </p:nvSpPr>
          <p:spPr>
            <a:xfrm>
              <a:off x="357050" y="1243152"/>
              <a:ext cx="18597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u="sng" dirty="0">
                  <a:solidFill>
                    <a:srgbClr val="360882"/>
                  </a:solidFill>
                  <a:latin typeface="Bodoni MT Black" panose="02070A03080606020203" pitchFamily="18" charset="0"/>
                </a:rPr>
                <a:t>Sc</a:t>
              </a:r>
              <a:r>
                <a:rPr lang="en-US" altLang="zh-CN" sz="3600" b="1" u="sng" dirty="0">
                  <a:solidFill>
                    <a:srgbClr val="BA2767"/>
                  </a:solidFill>
                  <a:latin typeface="Bodoni MT Black" panose="02070A03080606020203" pitchFamily="18" charset="0"/>
                </a:rPr>
                <a:t>e</a:t>
              </a:r>
              <a:r>
                <a:rPr lang="en-US" altLang="zh-CN" sz="3600" b="1" u="sng" dirty="0">
                  <a:solidFill>
                    <a:srgbClr val="360882"/>
                  </a:solidFill>
                  <a:latin typeface="Bodoni MT Black" panose="02070A03080606020203" pitchFamily="18" charset="0"/>
                </a:rPr>
                <a:t>n</a:t>
              </a:r>
              <a:r>
                <a:rPr lang="en-US" altLang="zh-CN" sz="3600" b="1" u="sng" dirty="0">
                  <a:solidFill>
                    <a:srgbClr val="BA2767"/>
                  </a:solidFill>
                  <a:latin typeface="Bodoni MT Black" panose="02070A03080606020203" pitchFamily="18" charset="0"/>
                </a:rPr>
                <a:t>e</a:t>
              </a:r>
              <a:endParaRPr lang="zh-CN" altLang="en-US" sz="3600" b="1" u="sng" dirty="0">
                <a:solidFill>
                  <a:srgbClr val="BA2767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7B4F456-04F1-4981-A81B-6CCB74DD7FF4}"/>
                </a:ext>
              </a:extLst>
            </p:cNvPr>
            <p:cNvSpPr txBox="1"/>
            <p:nvPr/>
          </p:nvSpPr>
          <p:spPr>
            <a:xfrm>
              <a:off x="483326" y="2155372"/>
              <a:ext cx="3095897" cy="261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solidFill>
                    <a:srgbClr val="360882"/>
                  </a:solidFill>
                  <a:latin typeface="Berlin Sans FB" panose="020E0602020502020306" pitchFamily="34" charset="0"/>
                </a:rPr>
                <a:t>7 Scenes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solidFill>
                    <a:srgbClr val="360882"/>
                  </a:solidFill>
                  <a:latin typeface="Berlin Sans FB" panose="020E0602020502020306" pitchFamily="34" charset="0"/>
                </a:rPr>
                <a:t>Title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solidFill>
                    <a:srgbClr val="360882"/>
                  </a:solidFill>
                  <a:latin typeface="Berlin Sans FB" panose="020E0602020502020306" pitchFamily="34" charset="0"/>
                </a:rPr>
                <a:t>Beginning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solidFill>
                    <a:srgbClr val="360882"/>
                  </a:solidFill>
                  <a:latin typeface="Berlin Sans FB" panose="020E0602020502020306" pitchFamily="34" charset="0"/>
                </a:rPr>
                <a:t>3 Normal Levels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solidFill>
                    <a:srgbClr val="360882"/>
                  </a:solidFill>
                  <a:latin typeface="Berlin Sans FB" panose="020E0602020502020306" pitchFamily="34" charset="0"/>
                </a:rPr>
                <a:t>1 Boss Level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solidFill>
                    <a:srgbClr val="360882"/>
                  </a:solidFill>
                  <a:latin typeface="Berlin Sans FB" panose="020E0602020502020306" pitchFamily="34" charset="0"/>
                </a:rPr>
                <a:t>Ending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sz="2000" dirty="0">
                <a:solidFill>
                  <a:srgbClr val="360882"/>
                </a:solidFill>
                <a:latin typeface="Bodoni MT Black" panose="02070A03080606020203" pitchFamily="18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40F0A99-FAD6-4977-BEB8-92A62A4EC946}"/>
              </a:ext>
            </a:extLst>
          </p:cNvPr>
          <p:cNvGrpSpPr/>
          <p:nvPr/>
        </p:nvGrpSpPr>
        <p:grpSpPr>
          <a:xfrm>
            <a:off x="4585061" y="1436914"/>
            <a:ext cx="2895601" cy="3528321"/>
            <a:chOff x="3855719" y="1243152"/>
            <a:chExt cx="2895601" cy="35283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0CE457F-0506-4204-8B04-9A606033A85F}"/>
                </a:ext>
              </a:extLst>
            </p:cNvPr>
            <p:cNvSpPr txBox="1"/>
            <p:nvPr/>
          </p:nvSpPr>
          <p:spPr>
            <a:xfrm>
              <a:off x="3855719" y="1243152"/>
              <a:ext cx="2895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u="sng" dirty="0">
                  <a:solidFill>
                    <a:srgbClr val="360882"/>
                  </a:solidFill>
                  <a:latin typeface="Bodoni MT Black" panose="02070A03080606020203" pitchFamily="18" charset="0"/>
                </a:rPr>
                <a:t>Obj</a:t>
              </a:r>
              <a:r>
                <a:rPr lang="en-US" altLang="zh-CN" sz="3600" b="1" u="sng" dirty="0">
                  <a:solidFill>
                    <a:srgbClr val="BA2767"/>
                  </a:solidFill>
                  <a:latin typeface="Bodoni MT Black" panose="02070A03080606020203" pitchFamily="18" charset="0"/>
                </a:rPr>
                <a:t>e</a:t>
              </a:r>
              <a:r>
                <a:rPr lang="en-US" altLang="zh-CN" sz="3600" b="1" u="sng" dirty="0">
                  <a:solidFill>
                    <a:srgbClr val="360882"/>
                  </a:solidFill>
                  <a:latin typeface="Bodoni MT Black" panose="02070A03080606020203" pitchFamily="18" charset="0"/>
                </a:rPr>
                <a:t>ct</a:t>
              </a:r>
              <a:endParaRPr lang="zh-CN" altLang="en-US" sz="3600" b="1" u="sng" dirty="0">
                <a:solidFill>
                  <a:srgbClr val="360882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BE0FB55-3654-4481-9DB9-774D897EFA21}"/>
                </a:ext>
              </a:extLst>
            </p:cNvPr>
            <p:cNvSpPr txBox="1"/>
            <p:nvPr/>
          </p:nvSpPr>
          <p:spPr>
            <a:xfrm>
              <a:off x="3981996" y="2155372"/>
              <a:ext cx="2114004" cy="261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solidFill>
                    <a:srgbClr val="360882"/>
                  </a:solidFill>
                  <a:latin typeface="Berlin Sans FB" panose="020E0602020502020306" pitchFamily="34" charset="0"/>
                </a:rPr>
                <a:t>Hero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solidFill>
                    <a:srgbClr val="360882"/>
                  </a:solidFill>
                  <a:latin typeface="Berlin Sans FB" panose="020E0602020502020306" pitchFamily="34" charset="0"/>
                </a:rPr>
                <a:t>Devil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solidFill>
                    <a:srgbClr val="360882"/>
                  </a:solidFill>
                  <a:latin typeface="Berlin Sans FB" panose="020E0602020502020306" pitchFamily="34" charset="0"/>
                </a:rPr>
                <a:t>Dreamers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solidFill>
                    <a:srgbClr val="360882"/>
                  </a:solidFill>
                  <a:latin typeface="Berlin Sans FB" panose="020E0602020502020306" pitchFamily="34" charset="0"/>
                </a:rPr>
                <a:t>Platforms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solidFill>
                    <a:srgbClr val="360882"/>
                  </a:solidFill>
                  <a:latin typeface="Berlin Sans FB" panose="020E0602020502020306" pitchFamily="34" charset="0"/>
                </a:rPr>
                <a:t>Traps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solidFill>
                    <a:srgbClr val="360882"/>
                  </a:solidFill>
                  <a:latin typeface="Berlin Sans FB" panose="020E0602020502020306" pitchFamily="34" charset="0"/>
                </a:rPr>
                <a:t>Bullets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rgbClr val="360882"/>
                  </a:solidFill>
                  <a:latin typeface="Bodoni MT Black" panose="02070A03080606020203" pitchFamily="18" charset="0"/>
                </a:rPr>
                <a:t>…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60F16C5-948F-40F4-9367-9C1AE5B3BA81}"/>
              </a:ext>
            </a:extLst>
          </p:cNvPr>
          <p:cNvGrpSpPr/>
          <p:nvPr/>
        </p:nvGrpSpPr>
        <p:grpSpPr>
          <a:xfrm>
            <a:off x="8172992" y="1436914"/>
            <a:ext cx="3222174" cy="2420325"/>
            <a:chOff x="6522717" y="1245333"/>
            <a:chExt cx="3222174" cy="242032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6600A7C-DADA-4132-B32A-A7D7A65ED210}"/>
                </a:ext>
              </a:extLst>
            </p:cNvPr>
            <p:cNvSpPr txBox="1"/>
            <p:nvPr/>
          </p:nvSpPr>
          <p:spPr>
            <a:xfrm>
              <a:off x="6522717" y="1245333"/>
              <a:ext cx="32221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u="sng" dirty="0">
                  <a:solidFill>
                    <a:srgbClr val="360882"/>
                  </a:solidFill>
                  <a:latin typeface="Bodoni MT Black" panose="02070A03080606020203" pitchFamily="18" charset="0"/>
                </a:rPr>
                <a:t>B</a:t>
              </a:r>
              <a:r>
                <a:rPr lang="en-US" altLang="zh-CN" sz="3600" b="1" u="sng" dirty="0">
                  <a:solidFill>
                    <a:srgbClr val="BA2767"/>
                  </a:solidFill>
                  <a:latin typeface="Bodoni MT Black" panose="02070A03080606020203" pitchFamily="18" charset="0"/>
                </a:rPr>
                <a:t>a</a:t>
              </a:r>
              <a:r>
                <a:rPr lang="en-US" altLang="zh-CN" sz="3600" b="1" u="sng" dirty="0">
                  <a:solidFill>
                    <a:srgbClr val="360882"/>
                  </a:solidFill>
                  <a:latin typeface="Bodoni MT Black" panose="02070A03080606020203" pitchFamily="18" charset="0"/>
                </a:rPr>
                <a:t>ckg</a:t>
              </a:r>
              <a:r>
                <a:rPr lang="en-US" altLang="zh-CN" sz="3600" b="1" u="sng" dirty="0">
                  <a:solidFill>
                    <a:srgbClr val="BA2767"/>
                  </a:solidFill>
                  <a:latin typeface="Bodoni MT Black" panose="02070A03080606020203" pitchFamily="18" charset="0"/>
                </a:rPr>
                <a:t>r</a:t>
              </a:r>
              <a:r>
                <a:rPr lang="en-US" altLang="zh-CN" sz="3600" b="1" u="sng" dirty="0">
                  <a:solidFill>
                    <a:srgbClr val="360882"/>
                  </a:solidFill>
                  <a:latin typeface="Bodoni MT Black" panose="02070A03080606020203" pitchFamily="18" charset="0"/>
                </a:rPr>
                <a:t>oun</a:t>
              </a:r>
              <a:r>
                <a:rPr lang="en-US" altLang="zh-CN" sz="3600" b="1" u="sng" dirty="0">
                  <a:solidFill>
                    <a:srgbClr val="BA2767"/>
                  </a:solidFill>
                  <a:latin typeface="Bodoni MT Black" panose="02070A03080606020203" pitchFamily="18" charset="0"/>
                </a:rPr>
                <a:t>d</a:t>
              </a:r>
              <a:endParaRPr lang="zh-CN" altLang="en-US" sz="3600" b="1" u="sng" dirty="0">
                <a:solidFill>
                  <a:srgbClr val="BA2767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C10E6CB-8F3D-46D2-9674-146764238C85}"/>
                </a:ext>
              </a:extLst>
            </p:cNvPr>
            <p:cNvSpPr txBox="1"/>
            <p:nvPr/>
          </p:nvSpPr>
          <p:spPr>
            <a:xfrm>
              <a:off x="6648994" y="2157553"/>
              <a:ext cx="2704012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solidFill>
                    <a:srgbClr val="360882"/>
                  </a:solidFill>
                  <a:latin typeface="Berlin Sans FB" panose="020E0602020502020306" pitchFamily="34" charset="0"/>
                </a:rPr>
                <a:t>Music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solidFill>
                    <a:srgbClr val="360882"/>
                  </a:solidFill>
                  <a:latin typeface="Berlin Sans FB" panose="020E0602020502020306" pitchFamily="34" charset="0"/>
                </a:rPr>
                <a:t>Sound Effect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solidFill>
                    <a:srgbClr val="360882"/>
                  </a:solidFill>
                  <a:latin typeface="Berlin Sans FB" panose="020E0602020502020306" pitchFamily="34" charset="0"/>
                </a:rPr>
                <a:t>Texture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sz="2000" dirty="0">
                <a:solidFill>
                  <a:srgbClr val="360882"/>
                </a:solidFill>
                <a:latin typeface="Bodoni MT Black" panose="02070A03080606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01660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466390B-8BA4-4E96-8DF4-59E985DFB7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Int</a:t>
            </a:r>
            <a:r>
              <a:rPr lang="en-US" altLang="zh-CN" dirty="0">
                <a:solidFill>
                  <a:srgbClr val="DF7599"/>
                </a:solidFill>
              </a:rPr>
              <a:t>r</a:t>
            </a:r>
            <a:r>
              <a:rPr lang="en-US" altLang="zh-CN" dirty="0"/>
              <a:t>o</a:t>
            </a:r>
            <a:r>
              <a:rPr lang="en-US" altLang="zh-CN" dirty="0">
                <a:solidFill>
                  <a:srgbClr val="DF7599"/>
                </a:solidFill>
              </a:rPr>
              <a:t>d</a:t>
            </a:r>
            <a:r>
              <a:rPr lang="en-US" altLang="zh-CN" dirty="0"/>
              <a:t>uction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361247-75B9-4727-A0EB-8170B48FCC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02" r="72622"/>
          <a:stretch/>
        </p:blipFill>
        <p:spPr>
          <a:xfrm>
            <a:off x="2567835" y="2888456"/>
            <a:ext cx="638828" cy="93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027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466390B-8BA4-4E96-8DF4-59E985DFB7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Ch</a:t>
            </a:r>
            <a:r>
              <a:rPr lang="en-US" altLang="zh-CN" dirty="0">
                <a:solidFill>
                  <a:srgbClr val="DF7599"/>
                </a:solidFill>
              </a:rPr>
              <a:t>a</a:t>
            </a:r>
            <a:r>
              <a:rPr lang="en-US" altLang="zh-CN" dirty="0"/>
              <a:t>ll</a:t>
            </a:r>
            <a:r>
              <a:rPr lang="en-US" altLang="zh-CN" dirty="0">
                <a:solidFill>
                  <a:srgbClr val="DF7599"/>
                </a:solidFill>
              </a:rPr>
              <a:t>e</a:t>
            </a:r>
            <a:r>
              <a:rPr lang="en-US" altLang="zh-CN" dirty="0"/>
              <a:t>ng</a:t>
            </a:r>
            <a:r>
              <a:rPr lang="en-US" altLang="zh-CN" dirty="0">
                <a:solidFill>
                  <a:srgbClr val="DF7599"/>
                </a:solidFill>
              </a:rPr>
              <a:t>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3D37FA-CFCE-494E-A94E-57383AD6C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47" y="2759227"/>
            <a:ext cx="945275" cy="98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46503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297C91C-D92E-4F19-9818-E11CEE55D79F}"/>
              </a:ext>
            </a:extLst>
          </p:cNvPr>
          <p:cNvSpPr txBox="1"/>
          <p:nvPr/>
        </p:nvSpPr>
        <p:spPr>
          <a:xfrm>
            <a:off x="357049" y="1243152"/>
            <a:ext cx="370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M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i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rr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o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r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 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Ma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n</a:t>
            </a:r>
            <a:endParaRPr lang="zh-CN" altLang="en-US" sz="3600" b="1" u="sng" dirty="0">
              <a:solidFill>
                <a:srgbClr val="360882"/>
              </a:solidFill>
              <a:latin typeface="Bodoni MT Black" panose="02070A030806060202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EF1008-7809-4D02-BAC9-858C389AC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001" y="2020112"/>
            <a:ext cx="5887998" cy="331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64107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297C91C-D92E-4F19-9818-E11CEE55D79F}"/>
              </a:ext>
            </a:extLst>
          </p:cNvPr>
          <p:cNvSpPr txBox="1"/>
          <p:nvPr/>
        </p:nvSpPr>
        <p:spPr>
          <a:xfrm>
            <a:off x="357049" y="1243152"/>
            <a:ext cx="737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M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i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rr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o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r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 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Ma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n</a:t>
            </a:r>
            <a:r>
              <a:rPr lang="zh-CN" altLang="en-US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 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- Solution</a:t>
            </a:r>
            <a:endParaRPr lang="zh-CN" altLang="en-US" sz="3600" b="1" u="sng" dirty="0">
              <a:solidFill>
                <a:srgbClr val="360882"/>
              </a:solidFill>
              <a:latin typeface="Bodoni MT Black" panose="02070A03080606020203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50FD5B-1C98-4811-A4CA-4BC16B6E74F3}"/>
              </a:ext>
            </a:extLst>
          </p:cNvPr>
          <p:cNvSpPr txBox="1"/>
          <p:nvPr/>
        </p:nvSpPr>
        <p:spPr>
          <a:xfrm>
            <a:off x="509452" y="2859613"/>
            <a:ext cx="663593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Support the </a:t>
            </a:r>
            <a:r>
              <a:rPr lang="en-US" altLang="zh-CN" sz="2400" dirty="0">
                <a:solidFill>
                  <a:srgbClr val="BA2767"/>
                </a:solidFill>
                <a:latin typeface="Berlin Sans FB" panose="020E0602020502020306" pitchFamily="34" charset="0"/>
              </a:rPr>
              <a:t>opposite gravity 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Modify the </a:t>
            </a:r>
            <a:r>
              <a:rPr lang="en-US" altLang="zh-CN" sz="2400" b="1" u="sng" dirty="0" err="1">
                <a:solidFill>
                  <a:srgbClr val="360882"/>
                </a:solidFill>
                <a:latin typeface="Consolas" panose="020B0609020204030204" pitchFamily="49" charset="0"/>
              </a:rPr>
              <a:t>xf</a:t>
            </a: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 of </a:t>
            </a:r>
            <a:r>
              <a:rPr lang="en-US" altLang="zh-CN" sz="2400" b="1" u="sng" dirty="0" err="1">
                <a:solidFill>
                  <a:srgbClr val="360882"/>
                </a:solidFill>
                <a:latin typeface="Consolas" panose="020B0609020204030204" pitchFamily="49" charset="0"/>
              </a:rPr>
              <a:t>rigidShape</a:t>
            </a:r>
            <a:endParaRPr lang="en-US" altLang="zh-CN" sz="2000" b="1" u="sng" dirty="0">
              <a:solidFill>
                <a:srgbClr val="360882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E98EEE-9292-4983-874A-E2767B5CA4B9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8238" y="2129822"/>
            <a:ext cx="5274310" cy="291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1881961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297C91C-D92E-4F19-9818-E11CEE55D79F}"/>
              </a:ext>
            </a:extLst>
          </p:cNvPr>
          <p:cNvSpPr txBox="1"/>
          <p:nvPr/>
        </p:nvSpPr>
        <p:spPr>
          <a:xfrm>
            <a:off x="357049" y="1243152"/>
            <a:ext cx="370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D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oubl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e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 Ju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m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p</a:t>
            </a:r>
            <a:endParaRPr lang="zh-CN" altLang="en-US" sz="3600" b="1" u="sng" dirty="0">
              <a:solidFill>
                <a:srgbClr val="360882"/>
              </a:solidFill>
              <a:latin typeface="Bodoni MT Black" panose="02070A030806060202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EF1008-7809-4D02-BAC9-858C389AC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001" y="2020112"/>
            <a:ext cx="5887998" cy="331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07500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297C91C-D92E-4F19-9818-E11CEE55D79F}"/>
              </a:ext>
            </a:extLst>
          </p:cNvPr>
          <p:cNvSpPr txBox="1"/>
          <p:nvPr/>
        </p:nvSpPr>
        <p:spPr>
          <a:xfrm>
            <a:off x="357049" y="1243152"/>
            <a:ext cx="737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D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oubl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e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 Ju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m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p</a:t>
            </a:r>
            <a:r>
              <a:rPr lang="zh-CN" altLang="en-US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 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- Solution</a:t>
            </a:r>
            <a:endParaRPr lang="zh-CN" altLang="en-US" sz="3600" b="1" u="sng" dirty="0">
              <a:solidFill>
                <a:srgbClr val="360882"/>
              </a:solidFill>
              <a:latin typeface="Bodoni MT Black" panose="02070A03080606020203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50FD5B-1C98-4811-A4CA-4BC16B6E74F3}"/>
              </a:ext>
            </a:extLst>
          </p:cNvPr>
          <p:cNvSpPr txBox="1"/>
          <p:nvPr/>
        </p:nvSpPr>
        <p:spPr>
          <a:xfrm>
            <a:off x="554679" y="2387173"/>
            <a:ext cx="663593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Define a </a:t>
            </a:r>
            <a:r>
              <a:rPr lang="en-US" altLang="zh-CN" sz="2400" dirty="0">
                <a:solidFill>
                  <a:srgbClr val="BA2767"/>
                </a:solidFill>
                <a:latin typeface="Berlin Sans FB" panose="020E0602020502020306" pitchFamily="34" charset="0"/>
              </a:rPr>
              <a:t>variable</a:t>
            </a: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To record the </a:t>
            </a:r>
            <a:r>
              <a:rPr lang="en-US" altLang="zh-CN" sz="2400" dirty="0">
                <a:solidFill>
                  <a:srgbClr val="BA2767"/>
                </a:solidFill>
                <a:latin typeface="Berlin Sans FB" panose="020E0602020502020306" pitchFamily="34" charset="0"/>
              </a:rPr>
              <a:t>times</a:t>
            </a: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 </a:t>
            </a:r>
            <a:b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</a:b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player have jumped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It will be set to </a:t>
            </a:r>
            <a:r>
              <a:rPr lang="en-US" altLang="zh-CN" sz="2400" dirty="0">
                <a:solidFill>
                  <a:srgbClr val="BA2767"/>
                </a:solidFill>
                <a:latin typeface="Berlin Sans FB" panose="020E0602020502020306" pitchFamily="34" charset="0"/>
              </a:rPr>
              <a:t>zero</a:t>
            </a: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 </a:t>
            </a:r>
            <a:b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</a:b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if player touch the platform</a:t>
            </a:r>
            <a:endParaRPr lang="en-US" altLang="zh-CN" sz="2000" dirty="0">
              <a:solidFill>
                <a:srgbClr val="360882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E98EEE-9292-4983-874A-E2767B5CA4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3464" y="2248541"/>
            <a:ext cx="5183857" cy="291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80356182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297C91C-D92E-4F19-9818-E11CEE55D79F}"/>
              </a:ext>
            </a:extLst>
          </p:cNvPr>
          <p:cNvSpPr txBox="1"/>
          <p:nvPr/>
        </p:nvSpPr>
        <p:spPr>
          <a:xfrm>
            <a:off x="357049" y="1243152"/>
            <a:ext cx="6461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M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ov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e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 / Ju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m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p 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D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ist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a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nc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e</a:t>
            </a:r>
            <a:endParaRPr lang="zh-CN" altLang="en-US" sz="3600" b="1" u="sng" dirty="0">
              <a:solidFill>
                <a:srgbClr val="BA2767"/>
              </a:solidFill>
              <a:latin typeface="Bodoni MT Black" panose="02070A030806060202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EF1008-7809-4D02-BAC9-858C389AC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002" y="2020112"/>
            <a:ext cx="5887996" cy="331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29532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297C91C-D92E-4F19-9818-E11CEE55D79F}"/>
              </a:ext>
            </a:extLst>
          </p:cNvPr>
          <p:cNvSpPr txBox="1"/>
          <p:nvPr/>
        </p:nvSpPr>
        <p:spPr>
          <a:xfrm>
            <a:off x="357048" y="1243152"/>
            <a:ext cx="851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M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ov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e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 / Ju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m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p 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D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ist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a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nc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e</a:t>
            </a:r>
            <a:r>
              <a:rPr lang="zh-CN" altLang="en-US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 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- Solution</a:t>
            </a:r>
            <a:endParaRPr lang="zh-CN" altLang="en-US" sz="3600" b="1" u="sng" dirty="0">
              <a:solidFill>
                <a:srgbClr val="360882"/>
              </a:solidFill>
              <a:latin typeface="Bodoni MT Black" panose="02070A03080606020203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50FD5B-1C98-4811-A4CA-4BC16B6E74F3}"/>
              </a:ext>
            </a:extLst>
          </p:cNvPr>
          <p:cNvSpPr txBox="1"/>
          <p:nvPr/>
        </p:nvSpPr>
        <p:spPr>
          <a:xfrm>
            <a:off x="530729" y="2859613"/>
            <a:ext cx="40826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Design the level carefully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Test </a:t>
            </a:r>
            <a:r>
              <a:rPr lang="en-US" altLang="zh-CN" sz="2400" dirty="0">
                <a:solidFill>
                  <a:srgbClr val="BA2767"/>
                </a:solidFill>
                <a:latin typeface="Berlin Sans FB" panose="020E0602020502020306" pitchFamily="34" charset="0"/>
              </a:rPr>
              <a:t>A LOT</a:t>
            </a:r>
            <a:endParaRPr lang="en-US" altLang="zh-CN" sz="2000" dirty="0">
              <a:solidFill>
                <a:srgbClr val="BA2767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E98EEE-9292-4983-874A-E2767B5CA4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7414" y="2248541"/>
            <a:ext cx="5183857" cy="2915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3855635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B4A8D29-3234-4EF1-AD00-7A04C5FF19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6" t="23619" r="13000" b="32762"/>
          <a:stretch/>
        </p:blipFill>
        <p:spPr>
          <a:xfrm>
            <a:off x="1693817" y="1933302"/>
            <a:ext cx="8804366" cy="299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8504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109C9A3-0329-4D43-BD7D-1CFE68A14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2" y="1566318"/>
            <a:ext cx="6622868" cy="372536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297C91C-D92E-4F19-9818-E11CEE55D79F}"/>
              </a:ext>
            </a:extLst>
          </p:cNvPr>
          <p:cNvSpPr txBox="1"/>
          <p:nvPr/>
        </p:nvSpPr>
        <p:spPr>
          <a:xfrm>
            <a:off x="357049" y="1243152"/>
            <a:ext cx="5573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Sto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r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y - B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a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ckg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r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oun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d</a:t>
            </a:r>
            <a:endParaRPr lang="zh-CN" altLang="en-US" sz="3600" b="1" u="sng" dirty="0">
              <a:solidFill>
                <a:srgbClr val="BA2767"/>
              </a:solidFill>
              <a:latin typeface="Bodoni MT Black" panose="02070A03080606020203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B4F456-04F1-4981-A81B-6CCB74DD7FF4}"/>
              </a:ext>
            </a:extLst>
          </p:cNvPr>
          <p:cNvSpPr txBox="1"/>
          <p:nvPr/>
        </p:nvSpPr>
        <p:spPr>
          <a:xfrm>
            <a:off x="483326" y="2155371"/>
            <a:ext cx="43107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Everyone has a </a:t>
            </a:r>
            <a:r>
              <a:rPr lang="en-US" altLang="zh-CN" sz="2400" dirty="0">
                <a:solidFill>
                  <a:srgbClr val="BA2767"/>
                </a:solidFill>
                <a:latin typeface="Berlin Sans FB" panose="020E0602020502020306" pitchFamily="34" charset="0"/>
              </a:rPr>
              <a:t>dream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Hero has </a:t>
            </a:r>
            <a:r>
              <a:rPr lang="en-US" altLang="zh-CN" sz="2400" dirty="0">
                <a:solidFill>
                  <a:srgbClr val="BA2767"/>
                </a:solidFill>
                <a:latin typeface="Berlin Sans FB" panose="020E0602020502020306" pitchFamily="34" charset="0"/>
              </a:rPr>
              <a:t>no dream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A leaflet – “there is </a:t>
            </a:r>
            <a:r>
              <a:rPr lang="en-US" altLang="zh-CN" sz="2400" dirty="0">
                <a:solidFill>
                  <a:srgbClr val="BA2767"/>
                </a:solidFill>
                <a:latin typeface="Berlin Sans FB" panose="020E0602020502020306" pitchFamily="34" charset="0"/>
              </a:rPr>
              <a:t>a seed of dream</a:t>
            </a: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 in the castle”</a:t>
            </a:r>
          </a:p>
          <a:p>
            <a:pPr marL="285750" indent="-285750">
              <a:buClr>
                <a:srgbClr val="360882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BA2767"/>
                </a:solidFill>
                <a:latin typeface="Berlin Sans FB" panose="020E0602020502020306" pitchFamily="34" charset="0"/>
              </a:rPr>
              <a:t>Seek his dream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360882"/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00124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297C91C-D92E-4F19-9818-E11CEE55D79F}"/>
              </a:ext>
            </a:extLst>
          </p:cNvPr>
          <p:cNvSpPr txBox="1"/>
          <p:nvPr/>
        </p:nvSpPr>
        <p:spPr>
          <a:xfrm>
            <a:off x="357049" y="1243152"/>
            <a:ext cx="4437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Sto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r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y - T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r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uth</a:t>
            </a:r>
            <a:endParaRPr lang="zh-CN" altLang="en-US" sz="3600" b="1" u="sng" dirty="0">
              <a:solidFill>
                <a:srgbClr val="360882"/>
              </a:solidFill>
              <a:latin typeface="Bodoni MT Black" panose="02070A03080606020203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B4F456-04F1-4981-A81B-6CCB74DD7FF4}"/>
              </a:ext>
            </a:extLst>
          </p:cNvPr>
          <p:cNvSpPr txBox="1"/>
          <p:nvPr/>
        </p:nvSpPr>
        <p:spPr>
          <a:xfrm>
            <a:off x="3243281" y="1925114"/>
            <a:ext cx="57054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Devil </a:t>
            </a:r>
            <a:r>
              <a:rPr lang="en-US" altLang="zh-CN" sz="2400" dirty="0">
                <a:solidFill>
                  <a:srgbClr val="BA2767"/>
                </a:solidFill>
                <a:latin typeface="Berlin Sans FB" panose="020E0602020502020306" pitchFamily="34" charset="0"/>
              </a:rPr>
              <a:t>took away</a:t>
            </a: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 everyone’s dream</a:t>
            </a:r>
          </a:p>
          <a:p>
            <a:pPr marL="285750" indent="-285750">
              <a:buClr>
                <a:srgbClr val="360882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BA2767"/>
                </a:solidFill>
                <a:latin typeface="Berlin Sans FB" panose="020E0602020502020306" pitchFamily="34" charset="0"/>
              </a:rPr>
              <a:t>No dream</a:t>
            </a: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 here</a:t>
            </a:r>
          </a:p>
          <a:p>
            <a:pPr marL="285750" indent="-285750">
              <a:buClr>
                <a:srgbClr val="360882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BA2767"/>
                </a:solidFill>
                <a:latin typeface="Berlin Sans FB" panose="020E0602020502020306" pitchFamily="34" charset="0"/>
              </a:rPr>
              <a:t>Sowed dream seeds </a:t>
            </a: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in everyone’s mind</a:t>
            </a:r>
          </a:p>
          <a:p>
            <a:pPr marL="285750" indent="-285750">
              <a:buClr>
                <a:srgbClr val="360882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BA2767"/>
                </a:solidFill>
                <a:latin typeface="Berlin Sans FB" panose="020E0602020502020306" pitchFamily="34" charset="0"/>
              </a:rPr>
              <a:t>Endless</a:t>
            </a: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 power of dream</a:t>
            </a:r>
          </a:p>
          <a:p>
            <a:pPr marL="285750" indent="-285750">
              <a:buClr>
                <a:srgbClr val="360882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BA2767"/>
                </a:solidFill>
                <a:latin typeface="Berlin Sans FB" panose="020E0602020502020306" pitchFamily="34" charset="0"/>
              </a:rPr>
              <a:t>Fake</a:t>
            </a: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 dreams</a:t>
            </a:r>
          </a:p>
          <a:p>
            <a:pPr marL="285750" indent="-285750">
              <a:buClr>
                <a:srgbClr val="360882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BA2767"/>
                </a:solidFill>
                <a:latin typeface="Berlin Sans FB" panose="020E0602020502020306" pitchFamily="34" charset="0"/>
              </a:rPr>
              <a:t>Dream is life.</a:t>
            </a:r>
          </a:p>
          <a:p>
            <a:pPr marL="285750" indent="-285750">
              <a:buClr>
                <a:srgbClr val="360882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Rebels</a:t>
            </a:r>
          </a:p>
          <a:p>
            <a:pPr marL="742950" lvl="1" indent="-285750">
              <a:buClr>
                <a:srgbClr val="360882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Try to </a:t>
            </a:r>
            <a:r>
              <a:rPr lang="en-US" altLang="zh-CN" sz="2400" dirty="0">
                <a:solidFill>
                  <a:srgbClr val="BA2767"/>
                </a:solidFill>
                <a:latin typeface="Berlin Sans FB" panose="020E0602020502020306" pitchFamily="34" charset="0"/>
              </a:rPr>
              <a:t>seize back</a:t>
            </a: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 real dreams</a:t>
            </a:r>
          </a:p>
          <a:p>
            <a:pPr marL="742950" lvl="1" indent="-285750">
              <a:buClr>
                <a:srgbClr val="360882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Fail but leave </a:t>
            </a:r>
            <a:r>
              <a:rPr lang="en-US" altLang="zh-CN" sz="2400" dirty="0">
                <a:solidFill>
                  <a:srgbClr val="BA2767"/>
                </a:solidFill>
                <a:latin typeface="Berlin Sans FB" panose="020E0602020502020306" pitchFamily="34" charset="0"/>
              </a:rPr>
              <a:t>clues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53F8C06-4710-41C2-8E01-16629E9F58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43" t="23349" r="13727" b="33942"/>
          <a:stretch/>
        </p:blipFill>
        <p:spPr>
          <a:xfrm rot="20707107">
            <a:off x="1921999" y="2024535"/>
            <a:ext cx="7646945" cy="303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61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297C91C-D92E-4F19-9818-E11CEE55D79F}"/>
              </a:ext>
            </a:extLst>
          </p:cNvPr>
          <p:cNvSpPr txBox="1"/>
          <p:nvPr/>
        </p:nvSpPr>
        <p:spPr>
          <a:xfrm>
            <a:off x="357049" y="1243152"/>
            <a:ext cx="2895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Ch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ara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ct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er</a:t>
            </a:r>
            <a:endParaRPr lang="zh-CN" altLang="en-US" sz="3600" b="1" u="sng" dirty="0">
              <a:solidFill>
                <a:srgbClr val="BA2767"/>
              </a:solidFill>
              <a:latin typeface="Bodoni MT Black" panose="02070A03080606020203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B4F456-04F1-4981-A81B-6CCB74DD7FF4}"/>
              </a:ext>
            </a:extLst>
          </p:cNvPr>
          <p:cNvSpPr txBox="1"/>
          <p:nvPr/>
        </p:nvSpPr>
        <p:spPr>
          <a:xfrm>
            <a:off x="2384121" y="2059393"/>
            <a:ext cx="357922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360882"/>
                </a:solidFill>
                <a:latin typeface="Berlin Sans FB" panose="020E0602020502020306" pitchFamily="34" charset="0"/>
              </a:rPr>
              <a:t>Hero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Name: Empty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Goal: To seek dream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Equip: Gun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Skill: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Shoot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Jump / Double jump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A7EC4A-F495-479D-8E06-9E922312C0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 t="12782" r="55419" b="10071"/>
          <a:stretch/>
        </p:blipFill>
        <p:spPr>
          <a:xfrm>
            <a:off x="7791189" y="1415775"/>
            <a:ext cx="2016690" cy="402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6512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297C91C-D92E-4F19-9818-E11CEE55D79F}"/>
              </a:ext>
            </a:extLst>
          </p:cNvPr>
          <p:cNvSpPr txBox="1"/>
          <p:nvPr/>
        </p:nvSpPr>
        <p:spPr>
          <a:xfrm>
            <a:off x="357049" y="1243152"/>
            <a:ext cx="2895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Ch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ara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ct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er</a:t>
            </a:r>
            <a:endParaRPr lang="zh-CN" altLang="en-US" sz="3600" b="1" u="sng" dirty="0">
              <a:solidFill>
                <a:srgbClr val="BA2767"/>
              </a:solidFill>
              <a:latin typeface="Bodoni MT Black" panose="02070A03080606020203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B4F456-04F1-4981-A81B-6CCB74DD7FF4}"/>
              </a:ext>
            </a:extLst>
          </p:cNvPr>
          <p:cNvSpPr txBox="1"/>
          <p:nvPr/>
        </p:nvSpPr>
        <p:spPr>
          <a:xfrm>
            <a:off x="1804849" y="1889483"/>
            <a:ext cx="40494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360882"/>
                </a:solidFill>
                <a:latin typeface="Berlin Sans FB" panose="020E0602020502020306" pitchFamily="34" charset="0"/>
              </a:rPr>
              <a:t>Devil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Name: Dreamer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Goal: To eat more dreams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Equip: Various dreams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Skill: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Shoot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Mind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Eat dreams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Create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360882"/>
              </a:solidFill>
              <a:latin typeface="Bodoni MT Black" panose="02070A030806060202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61CBAC-8F12-44A2-B3AF-E09D14857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82" y="2062621"/>
            <a:ext cx="5609337" cy="315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8781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F3C2396-E7FB-40D7-884C-8B2EC1CCA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960" y="1755956"/>
            <a:ext cx="4024169" cy="220807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297C91C-D92E-4F19-9818-E11CEE55D79F}"/>
              </a:ext>
            </a:extLst>
          </p:cNvPr>
          <p:cNvSpPr txBox="1"/>
          <p:nvPr/>
        </p:nvSpPr>
        <p:spPr>
          <a:xfrm>
            <a:off x="357049" y="1243152"/>
            <a:ext cx="2895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Ch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ara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ct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er</a:t>
            </a:r>
            <a:endParaRPr lang="zh-CN" altLang="en-US" sz="3600" b="1" u="sng" dirty="0">
              <a:solidFill>
                <a:srgbClr val="BA2767"/>
              </a:solidFill>
              <a:latin typeface="Bodoni MT Black" panose="02070A03080606020203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B4F456-04F1-4981-A81B-6CCB74DD7FF4}"/>
              </a:ext>
            </a:extLst>
          </p:cNvPr>
          <p:cNvSpPr txBox="1"/>
          <p:nvPr/>
        </p:nvSpPr>
        <p:spPr>
          <a:xfrm>
            <a:off x="961696" y="2613392"/>
            <a:ext cx="60350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360882"/>
                </a:solidFill>
                <a:latin typeface="Berlin Sans FB" panose="020E0602020502020306" pitchFamily="34" charset="0"/>
              </a:rPr>
              <a:t>“</a:t>
            </a:r>
            <a:r>
              <a:rPr lang="en-US" altLang="zh-CN" sz="2800" dirty="0">
                <a:solidFill>
                  <a:srgbClr val="360882"/>
                </a:solidFill>
                <a:latin typeface="Berlin Sans FB" panose="020E0602020502020306" pitchFamily="34" charset="0"/>
              </a:rPr>
              <a:t>Dreamers</a:t>
            </a:r>
            <a:r>
              <a:rPr lang="zh-CN" altLang="en-US" sz="2800" dirty="0">
                <a:solidFill>
                  <a:srgbClr val="360882"/>
                </a:solidFill>
                <a:latin typeface="Berlin Sans FB" panose="020E0602020502020306" pitchFamily="34" charset="0"/>
              </a:rPr>
              <a:t>”</a:t>
            </a:r>
            <a:endParaRPr lang="en-US" altLang="zh-CN" sz="2800" dirty="0">
              <a:solidFill>
                <a:srgbClr val="360882"/>
              </a:solidFill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Goal: To make their dreams come 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Skill: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Strive to realize their dreams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A7E673-8902-4102-8076-820E9F808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920" y="2859996"/>
            <a:ext cx="3949540" cy="25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94015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466390B-8BA4-4E96-8DF4-59E985DFB7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How to Pl</a:t>
            </a:r>
            <a:r>
              <a:rPr lang="en-US" altLang="zh-CN" dirty="0">
                <a:solidFill>
                  <a:srgbClr val="DF7599"/>
                </a:solidFill>
              </a:rPr>
              <a:t>a</a:t>
            </a:r>
            <a:r>
              <a:rPr lang="en-US" altLang="zh-CN" dirty="0"/>
              <a:t>y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55E177-8BAE-4489-8463-A7A179E49E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9" r="44112"/>
          <a:stretch/>
        </p:blipFill>
        <p:spPr>
          <a:xfrm>
            <a:off x="2755726" y="2885324"/>
            <a:ext cx="588722" cy="93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9446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297C91C-D92E-4F19-9818-E11CEE55D79F}"/>
              </a:ext>
            </a:extLst>
          </p:cNvPr>
          <p:cNvSpPr txBox="1"/>
          <p:nvPr/>
        </p:nvSpPr>
        <p:spPr>
          <a:xfrm>
            <a:off x="357049" y="1243152"/>
            <a:ext cx="2895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Cont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r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ol</a:t>
            </a:r>
            <a:endParaRPr lang="zh-CN" altLang="en-US" sz="3600" b="1" u="sng" dirty="0">
              <a:solidFill>
                <a:srgbClr val="360882"/>
              </a:solidFill>
              <a:latin typeface="Bodoni MT Black" panose="02070A03080606020203" pitchFamily="18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9397E8F-104A-4917-9C16-DA76A940624E}"/>
              </a:ext>
            </a:extLst>
          </p:cNvPr>
          <p:cNvGrpSpPr/>
          <p:nvPr/>
        </p:nvGrpSpPr>
        <p:grpSpPr>
          <a:xfrm>
            <a:off x="357049" y="1770503"/>
            <a:ext cx="3283130" cy="3555580"/>
            <a:chOff x="357049" y="1770503"/>
            <a:chExt cx="3283130" cy="355558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7B4F456-04F1-4981-A81B-6CCB74DD7FF4}"/>
                </a:ext>
              </a:extLst>
            </p:cNvPr>
            <p:cNvSpPr txBox="1"/>
            <p:nvPr/>
          </p:nvSpPr>
          <p:spPr>
            <a:xfrm>
              <a:off x="550813" y="4426472"/>
              <a:ext cx="28956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360882"/>
                  </a:solidFill>
                  <a:latin typeface="Berlin Sans FB" panose="020E0602020502020306" pitchFamily="34" charset="0"/>
                </a:rPr>
                <a:t>‘A’ – Move to the left 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4D68812-1D26-4717-9C83-3B756DDD4104}"/>
                </a:ext>
              </a:extLst>
            </p:cNvPr>
            <p:cNvSpPr txBox="1"/>
            <p:nvPr/>
          </p:nvSpPr>
          <p:spPr>
            <a:xfrm>
              <a:off x="357049" y="4864418"/>
              <a:ext cx="32831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360882"/>
                  </a:solidFill>
                  <a:latin typeface="Berlin Sans FB" panose="020E0602020502020306" pitchFamily="34" charset="0"/>
                </a:rPr>
                <a:t>‘D’ - Move to the right 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F3C419F-F485-424C-B8BF-E812961C9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3990" y="1787688"/>
              <a:ext cx="840867" cy="292077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3694113-C9AB-42B9-8D08-B949A23A3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74641" y="1770503"/>
              <a:ext cx="840867" cy="2920770"/>
            </a:xfrm>
            <a:prstGeom prst="rect">
              <a:avLst/>
            </a:prstGeom>
          </p:spPr>
        </p:pic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52C76FA-50AA-4C59-A62E-F85A6DA58AF3}"/>
              </a:ext>
            </a:extLst>
          </p:cNvPr>
          <p:cNvGrpSpPr/>
          <p:nvPr/>
        </p:nvGrpSpPr>
        <p:grpSpPr>
          <a:xfrm>
            <a:off x="7111012" y="1764689"/>
            <a:ext cx="4720048" cy="3561394"/>
            <a:chOff x="7111012" y="1764689"/>
            <a:chExt cx="4720048" cy="3561394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03BB107-6518-4752-8C21-B66D3DD61273}"/>
                </a:ext>
              </a:extLst>
            </p:cNvPr>
            <p:cNvSpPr txBox="1"/>
            <p:nvPr/>
          </p:nvSpPr>
          <p:spPr>
            <a:xfrm>
              <a:off x="7111012" y="4495086"/>
              <a:ext cx="4720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360882"/>
                  </a:solidFill>
                  <a:latin typeface="Berlin Sans FB" panose="020E0602020502020306" pitchFamily="34" charset="0"/>
                </a:rPr>
                <a:t>‘Space’ – Jump</a:t>
              </a:r>
            </a:p>
            <a:p>
              <a:pPr algn="ctr"/>
              <a:r>
                <a:rPr lang="en-US" altLang="zh-CN" sz="2400" dirty="0">
                  <a:solidFill>
                    <a:srgbClr val="360882"/>
                  </a:solidFill>
                  <a:latin typeface="Berlin Sans FB" panose="020E0602020502020306" pitchFamily="34" charset="0"/>
                </a:rPr>
                <a:t>‘Space’ in the air – Double jump</a:t>
              </a:r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AB34B6D3-29C0-4D2E-96E6-953D4FF30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0727" y="1764689"/>
              <a:ext cx="900618" cy="2520000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F311FCB-1B1F-4B7E-BBB1-FA0874492913}"/>
              </a:ext>
            </a:extLst>
          </p:cNvPr>
          <p:cNvGrpSpPr/>
          <p:nvPr/>
        </p:nvGrpSpPr>
        <p:grpSpPr>
          <a:xfrm>
            <a:off x="3015571" y="1787688"/>
            <a:ext cx="4720048" cy="3319422"/>
            <a:chOff x="3135088" y="1787688"/>
            <a:chExt cx="4720048" cy="3319422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BD64459-872D-4FC8-82CD-64E0CEC9FCA6}"/>
                </a:ext>
              </a:extLst>
            </p:cNvPr>
            <p:cNvSpPr txBox="1"/>
            <p:nvPr/>
          </p:nvSpPr>
          <p:spPr>
            <a:xfrm>
              <a:off x="3135088" y="4645445"/>
              <a:ext cx="4720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360882"/>
                  </a:solidFill>
                  <a:latin typeface="Berlin Sans FB" panose="020E0602020502020306" pitchFamily="34" charset="0"/>
                </a:rPr>
                <a:t>‘Left Click’ - Shoot</a:t>
              </a: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1859659B-3459-4676-BF0B-5E1B780F0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2314" y="1787688"/>
              <a:ext cx="1368098" cy="28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656560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373</Words>
  <Application>Microsoft Office PowerPoint</Application>
  <PresentationFormat>宽屏</PresentationFormat>
  <Paragraphs>116</Paragraphs>
  <Slides>27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Berlin Sans FB</vt:lpstr>
      <vt:lpstr>等线 Light</vt:lpstr>
      <vt:lpstr>黑体</vt:lpstr>
      <vt:lpstr>Bodoni MT Black</vt:lpstr>
      <vt:lpstr>等线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百里 月漾</dc:creator>
  <cp:lastModifiedBy>百里 月漾</cp:lastModifiedBy>
  <cp:revision>42</cp:revision>
  <dcterms:created xsi:type="dcterms:W3CDTF">2019-07-14T08:37:04Z</dcterms:created>
  <dcterms:modified xsi:type="dcterms:W3CDTF">2019-07-14T22:58:35Z</dcterms:modified>
</cp:coreProperties>
</file>