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9" r:id="rId3"/>
    <p:sldId id="257" r:id="rId4"/>
    <p:sldId id="260" r:id="rId5"/>
    <p:sldId id="263" r:id="rId6"/>
    <p:sldId id="261" r:id="rId7"/>
    <p:sldId id="284" r:id="rId8"/>
    <p:sldId id="270" r:id="rId9"/>
    <p:sldId id="265" r:id="rId10"/>
    <p:sldId id="273" r:id="rId11"/>
    <p:sldId id="281" r:id="rId12"/>
  </p:sldIdLst>
  <p:sldSz cx="12192000" cy="6858000"/>
  <p:notesSz cx="6858000" cy="9144000"/>
  <p:embeddedFontLst>
    <p:embeddedFont>
      <p:font typeface="黑体" pitchFamily="49" charset="-122"/>
      <p:regular r:id="rId15"/>
    </p:embeddedFont>
    <p:embeddedFont>
      <p:font typeface="Bodoni MT Black" pitchFamily="18" charset="0"/>
      <p:bold r:id="rId16"/>
      <p:boldItalic r:id="rId17"/>
    </p:embeddedFont>
    <p:embeddedFont>
      <p:font typeface="等线" pitchFamily="2" charset="-122"/>
      <p:regular r:id="rId18"/>
      <p:bold r:id="rId19"/>
    </p:embeddedFont>
    <p:embeddedFont>
      <p:font typeface="Berlin Sans FB" pitchFamily="34" charset="0"/>
      <p:regular r:id="rId20"/>
      <p:bold r:id="rId21"/>
    </p:embeddedFont>
    <p:embeddedFont>
      <p:font typeface="等线 Light" pitchFamily="2" charset="-122"/>
      <p:regular r:id="rId22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A2767"/>
    <a:srgbClr val="360882"/>
    <a:srgbClr val="DF7599"/>
    <a:srgbClr val="7189BF"/>
    <a:srgbClr val="FEE9CC"/>
    <a:srgbClr val="FF9797"/>
    <a:srgbClr val="72D6C9"/>
    <a:srgbClr val="FFC785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747" autoAdjust="0"/>
  </p:normalViewPr>
  <p:slideViewPr>
    <p:cSldViewPr snapToGrid="0">
      <p:cViewPr varScale="1">
        <p:scale>
          <a:sx n="68" d="100"/>
          <a:sy n="68" d="100"/>
        </p:scale>
        <p:origin x="-1205" y="-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9" d="100"/>
          <a:sy n="59" d="100"/>
        </p:scale>
        <p:origin x="2790" y="72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Relationship Id="rId22" Type="http://schemas.openxmlformats.org/officeDocument/2006/relationships/font" Target="fonts/font8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="" xmlns:a16="http://schemas.microsoft.com/office/drawing/2014/main" id="{CCD2A118-B0E0-4E71-98C1-436950F99D0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27811234-E2E7-4C3A-B503-3A6BBAC1BAA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2DC659-67C6-4C1F-9DF9-FD3FC6A349FD}" type="datetimeFigureOut">
              <a:rPr lang="zh-CN" altLang="en-US" smtClean="0"/>
              <a:pPr/>
              <a:t>2019/7/19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729B60AD-121B-4386-A8DB-8C74874012B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754423F6-9C62-4080-A68E-2E061392DD3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0430E0-D008-4AE3-A086-9BE581F67FC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3194948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B8686F-C798-45AE-BD58-A51C7858E213}" type="datetimeFigureOut">
              <a:rPr lang="zh-CN" altLang="en-US" smtClean="0"/>
              <a:pPr/>
              <a:t>2019/7/19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060846-4A6F-480F-A4C6-C87C6D09F16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6232021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W</a:t>
            </a:r>
            <a:r>
              <a:rPr lang="en-US" altLang="zh-CN" baseline="0" dirty="0" smtClean="0"/>
              <a:t>e managed to realize the </a:t>
            </a:r>
            <a:r>
              <a:rPr lang="en-US" altLang="zh-CN" baseline="0" dirty="0" err="1" smtClean="0"/>
              <a:t>contralbility</a:t>
            </a:r>
            <a:r>
              <a:rPr lang="en-US" altLang="zh-CN" baseline="0" dirty="0" smtClean="0"/>
              <a:t> and make it smooth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060846-4A6F-480F-A4C6-C87C6D09F16E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每个</a:t>
            </a:r>
            <a:r>
              <a:rPr lang="en-US" altLang="zh-CN" dirty="0"/>
              <a:t>level</a:t>
            </a:r>
            <a:r>
              <a:rPr lang="zh-CN" altLang="en-US" dirty="0"/>
              <a:t>代表城堡的一间房间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60846-4A6F-480F-A4C6-C87C6D09F16E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9555358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No Spoilers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60846-4A6F-480F-A4C6-C87C6D09F16E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3755017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F7685FB4-99EC-48A0-B212-751D2CCD7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62DB3-430D-40E9-BAD3-F0D9A09CE83B}" type="datetimeFigureOut">
              <a:rPr lang="zh-CN" altLang="en-US" smtClean="0"/>
              <a:pPr/>
              <a:t>2019/7/19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0EAE9332-1F25-4197-B10F-6DFF9121D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BF6DD8C2-66DB-4B7D-85E8-883DE4A36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2E040-5AC1-409E-B7C1-025B4A04AB7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730313612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32130ED2-D2B3-4E5C-91C2-065A37857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9BA627D4-0BD0-4948-BF11-B394E68372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493771F9-092E-476D-A0AE-934C08CE8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62DB3-430D-40E9-BAD3-F0D9A09CE83B}" type="datetimeFigureOut">
              <a:rPr lang="zh-CN" altLang="en-US" smtClean="0"/>
              <a:pPr/>
              <a:t>2019/7/19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C2A1E051-4E92-4B69-B42C-3DFB10EF1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C1468AC5-42C8-47FF-A356-476A4B562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2E040-5AC1-409E-B7C1-025B4A04AB7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906812947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="" xmlns:a16="http://schemas.microsoft.com/office/drawing/2014/main" id="{7385CBC4-A821-4886-8E3D-32DDD746A7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12C61338-13C6-4458-826B-3CB66924A6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84DBA682-DB2C-47AD-A072-5DC69CB91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62DB3-430D-40E9-BAD3-F0D9A09CE83B}" type="datetimeFigureOut">
              <a:rPr lang="zh-CN" altLang="en-US" smtClean="0"/>
              <a:pPr/>
              <a:t>2019/7/19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9A2BEE86-0448-4B57-9F11-3C8213EBA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F36248E8-F175-498E-BA6A-25C537922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2E040-5AC1-409E-B7C1-025B4A04AB7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170434257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3340321203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="" xmlns:a16="http://schemas.microsoft.com/office/drawing/2014/main" id="{005679B9-FA4B-4DDB-B52D-FD694DAEC2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29217" y="2888456"/>
            <a:ext cx="9293225" cy="1081087"/>
          </a:xfrm>
        </p:spPr>
        <p:txBody>
          <a:bodyPr>
            <a:normAutofit/>
          </a:bodyPr>
          <a:lstStyle>
            <a:lvl1pPr marL="0" indent="0" algn="ctr">
              <a:buNone/>
              <a:defRPr sz="7200" b="1">
                <a:solidFill>
                  <a:srgbClr val="7189BF"/>
                </a:solidFill>
                <a:latin typeface="Bodoni MT Black" panose="02070A03080606020203" pitchFamily="18" charset="0"/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4042926078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F3578EF8-6314-4B69-A641-E953297AD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B20BCA2E-5FEF-467F-AF7A-BDF0850B3D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79CB9C43-CAFD-40E1-AF83-4508C815AA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582466AD-5F71-4937-BAD4-59204325A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62DB3-430D-40E9-BAD3-F0D9A09CE83B}" type="datetimeFigureOut">
              <a:rPr lang="zh-CN" altLang="en-US" smtClean="0"/>
              <a:pPr/>
              <a:t>2019/7/19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CCFEBB76-574F-4F1E-A65C-B0A459EF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15817ED6-9A6F-4259-86A0-DB7EC5D6E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2E040-5AC1-409E-B7C1-025B4A04AB7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545266847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E377C4A-7164-4098-AACE-B85E85A5E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0A3A3E15-8148-4ABE-999F-1D12C8E579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FB8FC235-1E46-430C-83AE-D7DD25F0E1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="" xmlns:a16="http://schemas.microsoft.com/office/drawing/2014/main" id="{B54F70BC-5A9E-46E1-A042-672A8C1C7F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="" xmlns:a16="http://schemas.microsoft.com/office/drawing/2014/main" id="{857237C0-1791-44DF-9448-ABC456821E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="" xmlns:a16="http://schemas.microsoft.com/office/drawing/2014/main" id="{25C68EEF-C617-4AC9-9F47-DFF322248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62DB3-430D-40E9-BAD3-F0D9A09CE83B}" type="datetimeFigureOut">
              <a:rPr lang="zh-CN" altLang="en-US" smtClean="0"/>
              <a:pPr/>
              <a:t>2019/7/19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="" xmlns:a16="http://schemas.microsoft.com/office/drawing/2014/main" id="{4C0D9A60-3508-49BF-94F7-B4BA76617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="" xmlns:a16="http://schemas.microsoft.com/office/drawing/2014/main" id="{8571C84F-679D-45D2-A012-4C2D298C9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2E040-5AC1-409E-B7C1-025B4A04AB7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47818954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340584FA-3060-4F0F-BF08-B492F35F8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9DA784E9-A7E5-454C-8E24-5F1963C0F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62DB3-430D-40E9-BAD3-F0D9A09CE83B}" type="datetimeFigureOut">
              <a:rPr lang="zh-CN" altLang="en-US" smtClean="0"/>
              <a:pPr/>
              <a:t>2019/7/19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4BE85B09-F003-4666-B52A-393BF3ADD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E6FDF498-1A03-413C-ACEB-4A9C29076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2E040-5AC1-409E-B7C1-025B4A04AB7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139487371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="" xmlns:a16="http://schemas.microsoft.com/office/drawing/2014/main" id="{09040BCE-CC4D-4E8D-AC92-CB1A3E9AE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62DB3-430D-40E9-BAD3-F0D9A09CE83B}" type="datetimeFigureOut">
              <a:rPr lang="zh-CN" altLang="en-US" smtClean="0"/>
              <a:pPr/>
              <a:t>2019/7/19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="" xmlns:a16="http://schemas.microsoft.com/office/drawing/2014/main" id="{F068AC10-DF5D-4E08-9255-698B6631C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4EC32D47-CE8E-4055-B770-16EC81974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2E040-5AC1-409E-B7C1-025B4A04AB7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555991731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E7C8F8B-318C-49C7-A51A-6E805D527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F20081D0-D74F-46BA-92EA-6FCE878557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3099F90E-C72B-4D62-B21C-D22327AF94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1962E104-1E22-45D7-8424-DC37538BE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62DB3-430D-40E9-BAD3-F0D9A09CE83B}" type="datetimeFigureOut">
              <a:rPr lang="zh-CN" altLang="en-US" smtClean="0"/>
              <a:pPr/>
              <a:t>2019/7/19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DBC54A08-2767-4E06-A72A-D3F5960A2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23BBF33D-D146-475B-8D82-D763450D7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2E040-5AC1-409E-B7C1-025B4A04AB7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155498494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7DC7A4A3-2327-4633-8886-BC21A71FB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="" xmlns:a16="http://schemas.microsoft.com/office/drawing/2014/main" id="{408B75A8-E998-422E-B59C-604190F75E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F65C8FC8-CCA9-44D0-8E7E-3E21B85F3C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CE9E0059-BFAE-48E8-8D27-3BE164159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62DB3-430D-40E9-BAD3-F0D9A09CE83B}" type="datetimeFigureOut">
              <a:rPr lang="zh-CN" altLang="en-US" smtClean="0"/>
              <a:pPr/>
              <a:t>2019/7/19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01126625-2F17-42E9-A024-0A41184E5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B96CCF4A-B413-41EA-8AD1-6E8715843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2E040-5AC1-409E-B7C1-025B4A04AB7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676210615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="" xmlns:a16="http://schemas.microsoft.com/office/drawing/2014/main" id="{0B1F8E05-9B0F-4B09-ACEB-605023EAEBD2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2" name="标题占位符 1">
            <a:extLst>
              <a:ext uri="{FF2B5EF4-FFF2-40B4-BE49-F238E27FC236}">
                <a16:creationId xmlns="" xmlns:a16="http://schemas.microsoft.com/office/drawing/2014/main" id="{4823D46E-5EFD-4DC7-B4C1-E9C6CCFBB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12A410EE-89C6-4804-AC9B-AED7371BD5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E2169AA5-7F2D-4D16-9CB5-A78FC2DD5E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662DB3-430D-40E9-BAD3-F0D9A09CE83B}" type="datetimeFigureOut">
              <a:rPr lang="zh-CN" altLang="en-US" smtClean="0"/>
              <a:pPr/>
              <a:t>2019/7/19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694FAB20-8AA0-44A9-AF3B-25FCA7ABBD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3A1A02F8-5065-40A2-AC1A-1DAD487CDE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F2E040-5AC1-409E-B7C1-025B4A04AB7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86834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wip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C582D692-57E9-4716-B1F9-5CC2FF546EC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4250" t="24001" r="13429" b="33142"/>
          <a:stretch/>
        </p:blipFill>
        <p:spPr>
          <a:xfrm>
            <a:off x="1687285" y="1332411"/>
            <a:ext cx="8817429" cy="2939144"/>
          </a:xfrm>
          <a:prstGeom prst="rect">
            <a:avLst/>
          </a:prstGeom>
        </p:spPr>
      </p:pic>
      <p:grpSp>
        <p:nvGrpSpPr>
          <p:cNvPr id="16" name="组合 15">
            <a:extLst>
              <a:ext uri="{FF2B5EF4-FFF2-40B4-BE49-F238E27FC236}">
                <a16:creationId xmlns="" xmlns:a16="http://schemas.microsoft.com/office/drawing/2014/main" id="{BF5BBF6A-5293-4AD9-888A-A067687B790A}"/>
              </a:ext>
            </a:extLst>
          </p:cNvPr>
          <p:cNvGrpSpPr/>
          <p:nvPr/>
        </p:nvGrpSpPr>
        <p:grpSpPr>
          <a:xfrm>
            <a:off x="3873491" y="4034466"/>
            <a:ext cx="4445016" cy="1491123"/>
            <a:chOff x="3805400" y="4034466"/>
            <a:chExt cx="4445016" cy="1491123"/>
          </a:xfrm>
        </p:grpSpPr>
        <p:sp>
          <p:nvSpPr>
            <p:cNvPr id="6" name="文本框 5">
              <a:extLst>
                <a:ext uri="{FF2B5EF4-FFF2-40B4-BE49-F238E27FC236}">
                  <a16:creationId xmlns="" xmlns:a16="http://schemas.microsoft.com/office/drawing/2014/main" id="{111E7CE8-E845-4BAF-AF9A-DD56737B2B6A}"/>
                </a:ext>
              </a:extLst>
            </p:cNvPr>
            <p:cNvSpPr txBox="1"/>
            <p:nvPr/>
          </p:nvSpPr>
          <p:spPr>
            <a:xfrm>
              <a:off x="4923743" y="4271555"/>
              <a:ext cx="332667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江  号 </a:t>
              </a:r>
              <a:r>
                <a:rPr lang="en-US" altLang="zh-CN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/ Ji</a:t>
              </a:r>
              <a:r>
                <a:rPr lang="en-US" altLang="zh-CN" sz="2400" b="1" dirty="0">
                  <a:solidFill>
                    <a:srgbClr val="BA2767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a</a:t>
              </a:r>
              <a:r>
                <a:rPr lang="en-US" altLang="zh-CN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ng  H</a:t>
              </a:r>
              <a:r>
                <a:rPr lang="en-US" altLang="zh-CN" sz="2400" b="1" dirty="0">
                  <a:solidFill>
                    <a:srgbClr val="BA2767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a</a:t>
              </a:r>
              <a:r>
                <a:rPr lang="en-US" altLang="zh-CN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o </a:t>
              </a:r>
            </a:p>
            <a:p>
              <a:pPr algn="ctr"/>
              <a:r>
                <a:rPr lang="zh-CN" altLang="en-US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李雪莹 </a:t>
              </a:r>
              <a:r>
                <a:rPr lang="en-US" altLang="zh-CN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/ Li </a:t>
              </a:r>
              <a:r>
                <a:rPr lang="en-US" altLang="zh-CN" sz="24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Xu</a:t>
              </a:r>
              <a:r>
                <a:rPr lang="en-US" altLang="zh-CN" sz="2400" b="1" dirty="0" err="1">
                  <a:solidFill>
                    <a:srgbClr val="BA2767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e</a:t>
              </a:r>
              <a:r>
                <a:rPr lang="en-US" altLang="zh-CN" sz="24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ying</a:t>
              </a:r>
              <a:r>
                <a:rPr lang="en-US" altLang="zh-CN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</a:p>
            <a:p>
              <a:pPr algn="ctr"/>
              <a:r>
                <a:rPr lang="zh-CN" altLang="en-US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唐  巍 </a:t>
              </a:r>
              <a:r>
                <a:rPr lang="en-US" altLang="zh-CN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/ T</a:t>
              </a:r>
              <a:r>
                <a:rPr lang="en-US" altLang="zh-CN" sz="2400" b="1" dirty="0">
                  <a:solidFill>
                    <a:srgbClr val="BA2767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a</a:t>
              </a:r>
              <a:r>
                <a:rPr lang="en-US" altLang="zh-CN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ng   W</a:t>
              </a:r>
              <a:r>
                <a:rPr lang="en-US" altLang="zh-CN" sz="2400" b="1" dirty="0">
                  <a:solidFill>
                    <a:srgbClr val="BA2767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e</a:t>
              </a:r>
              <a:r>
                <a:rPr lang="en-US" altLang="zh-CN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i</a:t>
              </a:r>
              <a:endPara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pic>
          <p:nvPicPr>
            <p:cNvPr id="15" name="图片 14">
              <a:extLst>
                <a:ext uri="{FF2B5EF4-FFF2-40B4-BE49-F238E27FC236}">
                  <a16:creationId xmlns="" xmlns:a16="http://schemas.microsoft.com/office/drawing/2014/main" id="{20533C20-3A9B-4EFC-813F-E59D5DE6FBE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05400" y="4034466"/>
              <a:ext cx="1118343" cy="149112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="" xmlns:p14="http://schemas.microsoft.com/office/powerpoint/2010/main" val="3802053582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="" xmlns:a16="http://schemas.microsoft.com/office/drawing/2014/main" id="{6297C91C-D92E-4F19-9818-E11CEE55D79F}"/>
              </a:ext>
            </a:extLst>
          </p:cNvPr>
          <p:cNvSpPr txBox="1"/>
          <p:nvPr/>
        </p:nvSpPr>
        <p:spPr>
          <a:xfrm>
            <a:off x="357049" y="1243152"/>
            <a:ext cx="588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u="sng" dirty="0" smtClean="0">
                <a:solidFill>
                  <a:srgbClr val="360882"/>
                </a:solidFill>
                <a:latin typeface="Bodoni MT Black" panose="02070A03080606020203" pitchFamily="18" charset="0"/>
              </a:rPr>
              <a:t>W</a:t>
            </a:r>
            <a:r>
              <a:rPr lang="en-US" altLang="zh-CN" sz="3600" b="1" u="sng" dirty="0" smtClean="0">
                <a:solidFill>
                  <a:srgbClr val="BA2767"/>
                </a:solidFill>
                <a:latin typeface="Bodoni MT Black" panose="02070A03080606020203" pitchFamily="18" charset="0"/>
              </a:rPr>
              <a:t>a</a:t>
            </a:r>
            <a:r>
              <a:rPr lang="en-US" altLang="zh-CN" sz="3600" b="1" u="sng" dirty="0" smtClean="0">
                <a:solidFill>
                  <a:srgbClr val="360882"/>
                </a:solidFill>
                <a:latin typeface="Bodoni MT Black" panose="02070A03080606020203" pitchFamily="18" charset="0"/>
              </a:rPr>
              <a:t>lkth</a:t>
            </a:r>
            <a:r>
              <a:rPr lang="en-US" altLang="zh-CN" sz="3600" b="1" u="sng" dirty="0" smtClean="0">
                <a:solidFill>
                  <a:srgbClr val="BA2767"/>
                </a:solidFill>
                <a:latin typeface="Bodoni MT Black" panose="02070A03080606020203" pitchFamily="18" charset="0"/>
              </a:rPr>
              <a:t>r</a:t>
            </a:r>
            <a:r>
              <a:rPr lang="en-US" altLang="zh-CN" sz="3600" b="1" u="sng" dirty="0" smtClean="0">
                <a:solidFill>
                  <a:srgbClr val="360882"/>
                </a:solidFill>
                <a:latin typeface="Bodoni MT Black" panose="02070A03080606020203" pitchFamily="18" charset="0"/>
              </a:rPr>
              <a:t>ough d</a:t>
            </a:r>
            <a:r>
              <a:rPr lang="en-US" altLang="zh-CN" sz="3600" b="1" u="sng" dirty="0" smtClean="0">
                <a:solidFill>
                  <a:srgbClr val="BA2767"/>
                </a:solidFill>
                <a:latin typeface="Bodoni MT Black" panose="02070A03080606020203" pitchFamily="18" charset="0"/>
              </a:rPr>
              <a:t>em</a:t>
            </a:r>
            <a:r>
              <a:rPr lang="en-US" altLang="zh-CN" sz="3600" b="1" u="sng" dirty="0" smtClean="0">
                <a:solidFill>
                  <a:srgbClr val="360882"/>
                </a:solidFill>
                <a:latin typeface="Bodoni MT Black" panose="02070A03080606020203" pitchFamily="18" charset="0"/>
              </a:rPr>
              <a:t>o</a:t>
            </a:r>
            <a:endParaRPr lang="zh-CN" altLang="en-US" sz="2800" b="1" u="sng" dirty="0">
              <a:solidFill>
                <a:srgbClr val="360882"/>
              </a:solidFill>
              <a:latin typeface="Bodoni MT Black" panose="02070A03080606020203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8723480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FB4A8D29-3234-4EF1-AD00-7A04C5FF194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4786" t="23619" r="13000" b="32762"/>
          <a:stretch/>
        </p:blipFill>
        <p:spPr>
          <a:xfrm>
            <a:off x="1693817" y="1933302"/>
            <a:ext cx="8804366" cy="299139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105685047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="" xmlns:a16="http://schemas.microsoft.com/office/drawing/2014/main" id="{D466390B-8BA4-4E96-8DF4-59E985DFB7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Int</a:t>
            </a:r>
            <a:r>
              <a:rPr lang="en-US" altLang="zh-CN" dirty="0">
                <a:solidFill>
                  <a:srgbClr val="DF7599"/>
                </a:solidFill>
              </a:rPr>
              <a:t>r</a:t>
            </a:r>
            <a:r>
              <a:rPr lang="en-US" altLang="zh-CN" dirty="0"/>
              <a:t>o</a:t>
            </a:r>
            <a:r>
              <a:rPr lang="en-US" altLang="zh-CN" dirty="0">
                <a:solidFill>
                  <a:srgbClr val="DF7599"/>
                </a:solidFill>
              </a:rPr>
              <a:t>d</a:t>
            </a:r>
            <a:r>
              <a:rPr lang="en-US" altLang="zh-CN" dirty="0"/>
              <a:t>uction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52361247-75B9-4727-A0EB-8170B48FCCB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-1702" r="72622"/>
          <a:stretch/>
        </p:blipFill>
        <p:spPr>
          <a:xfrm>
            <a:off x="2567835" y="2888456"/>
            <a:ext cx="638828" cy="93968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74580275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5109C9A3-0329-4D43-BD7D-1CFE68A149C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082" y="1566318"/>
            <a:ext cx="6622868" cy="372536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="" xmlns:a16="http://schemas.microsoft.com/office/drawing/2014/main" id="{6297C91C-D92E-4F19-9818-E11CEE55D79F}"/>
              </a:ext>
            </a:extLst>
          </p:cNvPr>
          <p:cNvSpPr txBox="1"/>
          <p:nvPr/>
        </p:nvSpPr>
        <p:spPr>
          <a:xfrm>
            <a:off x="357049" y="1243152"/>
            <a:ext cx="55734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u="sng" dirty="0">
                <a:solidFill>
                  <a:srgbClr val="360882"/>
                </a:solidFill>
                <a:latin typeface="Bodoni MT Black" panose="02070A03080606020203" pitchFamily="18" charset="0"/>
              </a:rPr>
              <a:t>Sto</a:t>
            </a:r>
            <a:r>
              <a:rPr lang="en-US" altLang="zh-CN" sz="3600" b="1" u="sng" dirty="0">
                <a:solidFill>
                  <a:srgbClr val="BA2767"/>
                </a:solidFill>
                <a:latin typeface="Bodoni MT Black" panose="02070A03080606020203" pitchFamily="18" charset="0"/>
              </a:rPr>
              <a:t>r</a:t>
            </a:r>
            <a:r>
              <a:rPr lang="en-US" altLang="zh-CN" sz="3600" b="1" u="sng" dirty="0">
                <a:solidFill>
                  <a:srgbClr val="360882"/>
                </a:solidFill>
                <a:latin typeface="Bodoni MT Black" panose="02070A03080606020203" pitchFamily="18" charset="0"/>
              </a:rPr>
              <a:t>y - B</a:t>
            </a:r>
            <a:r>
              <a:rPr lang="en-US" altLang="zh-CN" sz="3600" b="1" u="sng" dirty="0">
                <a:solidFill>
                  <a:srgbClr val="BA2767"/>
                </a:solidFill>
                <a:latin typeface="Bodoni MT Black" panose="02070A03080606020203" pitchFamily="18" charset="0"/>
              </a:rPr>
              <a:t>a</a:t>
            </a:r>
            <a:r>
              <a:rPr lang="en-US" altLang="zh-CN" sz="3600" b="1" u="sng" dirty="0">
                <a:solidFill>
                  <a:srgbClr val="360882"/>
                </a:solidFill>
                <a:latin typeface="Bodoni MT Black" panose="02070A03080606020203" pitchFamily="18" charset="0"/>
              </a:rPr>
              <a:t>ckg</a:t>
            </a:r>
            <a:r>
              <a:rPr lang="en-US" altLang="zh-CN" sz="3600" b="1" u="sng" dirty="0">
                <a:solidFill>
                  <a:srgbClr val="BA2767"/>
                </a:solidFill>
                <a:latin typeface="Bodoni MT Black" panose="02070A03080606020203" pitchFamily="18" charset="0"/>
              </a:rPr>
              <a:t>r</a:t>
            </a:r>
            <a:r>
              <a:rPr lang="en-US" altLang="zh-CN" sz="3600" b="1" u="sng" dirty="0">
                <a:solidFill>
                  <a:srgbClr val="360882"/>
                </a:solidFill>
                <a:latin typeface="Bodoni MT Black" panose="02070A03080606020203" pitchFamily="18" charset="0"/>
              </a:rPr>
              <a:t>oun</a:t>
            </a:r>
            <a:r>
              <a:rPr lang="en-US" altLang="zh-CN" sz="3600" b="1" u="sng" dirty="0">
                <a:solidFill>
                  <a:srgbClr val="BA2767"/>
                </a:solidFill>
                <a:latin typeface="Bodoni MT Black" panose="02070A03080606020203" pitchFamily="18" charset="0"/>
              </a:rPr>
              <a:t>d</a:t>
            </a:r>
            <a:endParaRPr lang="zh-CN" altLang="en-US" sz="3600" b="1" u="sng" dirty="0">
              <a:solidFill>
                <a:srgbClr val="BA2767"/>
              </a:solidFill>
              <a:latin typeface="Bodoni MT Black" panose="02070A03080606020203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C7B4F456-04F1-4981-A81B-6CCB74DD7FF4}"/>
              </a:ext>
            </a:extLst>
          </p:cNvPr>
          <p:cNvSpPr txBox="1"/>
          <p:nvPr/>
        </p:nvSpPr>
        <p:spPr>
          <a:xfrm>
            <a:off x="483326" y="2155371"/>
            <a:ext cx="431074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360882"/>
                </a:solidFill>
                <a:latin typeface="Berlin Sans FB" panose="020E0602020502020306" pitchFamily="34" charset="0"/>
              </a:rPr>
              <a:t>Everyone has a </a:t>
            </a:r>
            <a:r>
              <a:rPr lang="en-US" altLang="zh-CN" sz="2400" dirty="0">
                <a:solidFill>
                  <a:srgbClr val="BA2767"/>
                </a:solidFill>
                <a:latin typeface="Berlin Sans FB" panose="020E0602020502020306" pitchFamily="34" charset="0"/>
              </a:rPr>
              <a:t>dream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360882"/>
                </a:solidFill>
                <a:latin typeface="Berlin Sans FB" panose="020E0602020502020306" pitchFamily="34" charset="0"/>
              </a:rPr>
              <a:t>Hero has </a:t>
            </a:r>
            <a:r>
              <a:rPr lang="en-US" altLang="zh-CN" sz="2400" dirty="0">
                <a:solidFill>
                  <a:srgbClr val="BA2767"/>
                </a:solidFill>
                <a:latin typeface="Berlin Sans FB" panose="020E0602020502020306" pitchFamily="34" charset="0"/>
              </a:rPr>
              <a:t>no dream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360882"/>
                </a:solidFill>
                <a:latin typeface="Berlin Sans FB" panose="020E0602020502020306" pitchFamily="34" charset="0"/>
              </a:rPr>
              <a:t>A leaflet – “there is </a:t>
            </a:r>
            <a:r>
              <a:rPr lang="en-US" altLang="zh-CN" sz="2400" dirty="0">
                <a:solidFill>
                  <a:srgbClr val="BA2767"/>
                </a:solidFill>
                <a:latin typeface="Berlin Sans FB" panose="020E0602020502020306" pitchFamily="34" charset="0"/>
              </a:rPr>
              <a:t>a seed of dream</a:t>
            </a:r>
            <a:r>
              <a:rPr lang="en-US" altLang="zh-CN" sz="2400" dirty="0">
                <a:solidFill>
                  <a:srgbClr val="360882"/>
                </a:solidFill>
                <a:latin typeface="Berlin Sans FB" panose="020E0602020502020306" pitchFamily="34" charset="0"/>
              </a:rPr>
              <a:t> in the castle”</a:t>
            </a:r>
          </a:p>
          <a:p>
            <a:pPr marL="285750" indent="-285750">
              <a:buClr>
                <a:srgbClr val="360882"/>
              </a:buClr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BA2767"/>
                </a:solidFill>
                <a:latin typeface="Berlin Sans FB" panose="020E0602020502020306" pitchFamily="34" charset="0"/>
              </a:rPr>
              <a:t>Seek his dream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>
              <a:solidFill>
                <a:srgbClr val="360882"/>
              </a:solidFill>
              <a:latin typeface="Bodoni MT Black" panose="02070A03080606020203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01001242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="" xmlns:a16="http://schemas.microsoft.com/office/drawing/2014/main" id="{6297C91C-D92E-4F19-9818-E11CEE55D79F}"/>
              </a:ext>
            </a:extLst>
          </p:cNvPr>
          <p:cNvSpPr txBox="1"/>
          <p:nvPr/>
        </p:nvSpPr>
        <p:spPr>
          <a:xfrm>
            <a:off x="357049" y="1243152"/>
            <a:ext cx="28956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u="sng" dirty="0">
                <a:solidFill>
                  <a:srgbClr val="360882"/>
                </a:solidFill>
                <a:latin typeface="Bodoni MT Black" panose="02070A03080606020203" pitchFamily="18" charset="0"/>
              </a:rPr>
              <a:t>Ch</a:t>
            </a:r>
            <a:r>
              <a:rPr lang="en-US" altLang="zh-CN" sz="3600" b="1" u="sng" dirty="0">
                <a:solidFill>
                  <a:srgbClr val="BA2767"/>
                </a:solidFill>
                <a:latin typeface="Bodoni MT Black" panose="02070A03080606020203" pitchFamily="18" charset="0"/>
              </a:rPr>
              <a:t>ara</a:t>
            </a:r>
            <a:r>
              <a:rPr lang="en-US" altLang="zh-CN" sz="3600" b="1" u="sng" dirty="0">
                <a:solidFill>
                  <a:srgbClr val="360882"/>
                </a:solidFill>
                <a:latin typeface="Bodoni MT Black" panose="02070A03080606020203" pitchFamily="18" charset="0"/>
              </a:rPr>
              <a:t>ct</a:t>
            </a:r>
            <a:r>
              <a:rPr lang="en-US" altLang="zh-CN" sz="3600" b="1" u="sng" dirty="0">
                <a:solidFill>
                  <a:srgbClr val="BA2767"/>
                </a:solidFill>
                <a:latin typeface="Bodoni MT Black" panose="02070A03080606020203" pitchFamily="18" charset="0"/>
              </a:rPr>
              <a:t>er</a:t>
            </a:r>
            <a:endParaRPr lang="zh-CN" altLang="en-US" sz="3600" b="1" u="sng" dirty="0">
              <a:solidFill>
                <a:srgbClr val="BA2767"/>
              </a:solidFill>
              <a:latin typeface="Bodoni MT Black" panose="02070A03080606020203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C7B4F456-04F1-4981-A81B-6CCB74DD7FF4}"/>
              </a:ext>
            </a:extLst>
          </p:cNvPr>
          <p:cNvSpPr txBox="1"/>
          <p:nvPr/>
        </p:nvSpPr>
        <p:spPr>
          <a:xfrm>
            <a:off x="2384121" y="2059393"/>
            <a:ext cx="3579223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360882"/>
                </a:solidFill>
                <a:latin typeface="Berlin Sans FB" panose="020E0602020502020306" pitchFamily="34" charset="0"/>
              </a:rPr>
              <a:t>Hero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360882"/>
                </a:solidFill>
                <a:latin typeface="Berlin Sans FB" panose="020E0602020502020306" pitchFamily="34" charset="0"/>
              </a:rPr>
              <a:t>Name: Empty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360882"/>
                </a:solidFill>
                <a:latin typeface="Berlin Sans FB" panose="020E0602020502020306" pitchFamily="34" charset="0"/>
              </a:rPr>
              <a:t>Goal: To seek dream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360882"/>
                </a:solidFill>
                <a:latin typeface="Berlin Sans FB" panose="020E0602020502020306" pitchFamily="34" charset="0"/>
              </a:rPr>
              <a:t>Equip: Gun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360882"/>
                </a:solidFill>
                <a:latin typeface="Berlin Sans FB" panose="020E0602020502020306" pitchFamily="34" charset="0"/>
              </a:rPr>
              <a:t>Skill: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360882"/>
                </a:solidFill>
                <a:latin typeface="Berlin Sans FB" panose="020E0602020502020306" pitchFamily="34" charset="0"/>
              </a:rPr>
              <a:t>Shoot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360882"/>
                </a:solidFill>
                <a:latin typeface="Berlin Sans FB" panose="020E0602020502020306" pitchFamily="34" charset="0"/>
              </a:rPr>
              <a:t>Jump / Double jump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C7A7EC4A-F495-479D-8E06-9E922312C0D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2847" t="12782" r="55419" b="10071"/>
          <a:stretch/>
        </p:blipFill>
        <p:spPr>
          <a:xfrm>
            <a:off x="7791189" y="1415775"/>
            <a:ext cx="2016690" cy="402644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276365123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="" xmlns:a16="http://schemas.microsoft.com/office/drawing/2014/main" id="{D466390B-8BA4-4E96-8DF4-59E985DFB7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altLang="zh-CN" dirty="0" smtClean="0"/>
              <a:t>We want you </a:t>
            </a:r>
          </a:p>
          <a:p>
            <a:r>
              <a:rPr lang="en-US" altLang="zh-CN" dirty="0" smtClean="0"/>
              <a:t>to mention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D155E177-8BAE-4489-8463-A7A179E49E3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9089" r="44112"/>
          <a:stretch/>
        </p:blipFill>
        <p:spPr>
          <a:xfrm>
            <a:off x="2755726" y="2885324"/>
            <a:ext cx="588722" cy="93968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410394468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="" xmlns:a16="http://schemas.microsoft.com/office/drawing/2014/main" id="{6297C91C-D92E-4F19-9818-E11CEE55D79F}"/>
              </a:ext>
            </a:extLst>
          </p:cNvPr>
          <p:cNvSpPr txBox="1"/>
          <p:nvPr/>
        </p:nvSpPr>
        <p:spPr>
          <a:xfrm>
            <a:off x="357049" y="1243152"/>
            <a:ext cx="28956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u="sng" dirty="0">
                <a:solidFill>
                  <a:srgbClr val="360882"/>
                </a:solidFill>
                <a:latin typeface="Bodoni MT Black" panose="02070A03080606020203" pitchFamily="18" charset="0"/>
              </a:rPr>
              <a:t>Cont</a:t>
            </a:r>
            <a:r>
              <a:rPr lang="en-US" altLang="zh-CN" sz="3600" b="1" u="sng" dirty="0">
                <a:solidFill>
                  <a:srgbClr val="BA2767"/>
                </a:solidFill>
                <a:latin typeface="Bodoni MT Black" panose="02070A03080606020203" pitchFamily="18" charset="0"/>
              </a:rPr>
              <a:t>r</a:t>
            </a:r>
            <a:r>
              <a:rPr lang="en-US" altLang="zh-CN" sz="3600" b="1" u="sng" dirty="0">
                <a:solidFill>
                  <a:srgbClr val="360882"/>
                </a:solidFill>
                <a:latin typeface="Bodoni MT Black" panose="02070A03080606020203" pitchFamily="18" charset="0"/>
              </a:rPr>
              <a:t>ol</a:t>
            </a:r>
            <a:endParaRPr lang="zh-CN" altLang="en-US" sz="3600" b="1" u="sng" dirty="0">
              <a:solidFill>
                <a:srgbClr val="360882"/>
              </a:solidFill>
              <a:latin typeface="Bodoni MT Black" panose="02070A03080606020203" pitchFamily="18" charset="0"/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="" xmlns:a16="http://schemas.microsoft.com/office/drawing/2014/main" id="{79397E8F-104A-4917-9C16-DA76A940624E}"/>
              </a:ext>
            </a:extLst>
          </p:cNvPr>
          <p:cNvGrpSpPr/>
          <p:nvPr/>
        </p:nvGrpSpPr>
        <p:grpSpPr>
          <a:xfrm>
            <a:off x="105508" y="1770503"/>
            <a:ext cx="3719145" cy="3555580"/>
            <a:chOff x="105508" y="1770503"/>
            <a:chExt cx="3719145" cy="3555580"/>
          </a:xfrm>
        </p:grpSpPr>
        <p:sp>
          <p:nvSpPr>
            <p:cNvPr id="7" name="文本框 6">
              <a:extLst>
                <a:ext uri="{FF2B5EF4-FFF2-40B4-BE49-F238E27FC236}">
                  <a16:creationId xmlns="" xmlns:a16="http://schemas.microsoft.com/office/drawing/2014/main" id="{C7B4F456-04F1-4981-A81B-6CCB74DD7FF4}"/>
                </a:ext>
              </a:extLst>
            </p:cNvPr>
            <p:cNvSpPr txBox="1"/>
            <p:nvPr/>
          </p:nvSpPr>
          <p:spPr>
            <a:xfrm>
              <a:off x="105508" y="4426472"/>
              <a:ext cx="34641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 smtClean="0">
                  <a:solidFill>
                    <a:srgbClr val="360882"/>
                  </a:solidFill>
                  <a:latin typeface="Berlin Sans FB" panose="020E0602020502020306" pitchFamily="34" charset="0"/>
                </a:rPr>
                <a:t>‘Left’ </a:t>
              </a:r>
              <a:r>
                <a:rPr lang="en-US" altLang="zh-CN" sz="2400" dirty="0">
                  <a:solidFill>
                    <a:srgbClr val="360882"/>
                  </a:solidFill>
                  <a:latin typeface="Berlin Sans FB" panose="020E0602020502020306" pitchFamily="34" charset="0"/>
                </a:rPr>
                <a:t>– Move to the left </a:t>
              </a:r>
            </a:p>
          </p:txBody>
        </p:sp>
        <p:sp>
          <p:nvSpPr>
            <p:cNvPr id="4" name="文本框 3">
              <a:extLst>
                <a:ext uri="{FF2B5EF4-FFF2-40B4-BE49-F238E27FC236}">
                  <a16:creationId xmlns="" xmlns:a16="http://schemas.microsoft.com/office/drawing/2014/main" id="{04D68812-1D26-4717-9C83-3B756DDD4104}"/>
                </a:ext>
              </a:extLst>
            </p:cNvPr>
            <p:cNvSpPr txBox="1"/>
            <p:nvPr/>
          </p:nvSpPr>
          <p:spPr>
            <a:xfrm>
              <a:off x="184638" y="4864418"/>
              <a:ext cx="364001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 smtClean="0">
                  <a:solidFill>
                    <a:srgbClr val="360882"/>
                  </a:solidFill>
                  <a:latin typeface="Berlin Sans FB" panose="020E0602020502020306" pitchFamily="34" charset="0"/>
                </a:rPr>
                <a:t>‘Right’ </a:t>
              </a:r>
              <a:r>
                <a:rPr lang="en-US" altLang="zh-CN" sz="2400" dirty="0">
                  <a:solidFill>
                    <a:srgbClr val="360882"/>
                  </a:solidFill>
                  <a:latin typeface="Berlin Sans FB" panose="020E0602020502020306" pitchFamily="34" charset="0"/>
                </a:rPr>
                <a:t>- Move to the right </a:t>
              </a:r>
            </a:p>
          </p:txBody>
        </p:sp>
        <p:pic>
          <p:nvPicPr>
            <p:cNvPr id="9" name="图片 8">
              <a:extLst>
                <a:ext uri="{FF2B5EF4-FFF2-40B4-BE49-F238E27FC236}">
                  <a16:creationId xmlns="" xmlns:a16="http://schemas.microsoft.com/office/drawing/2014/main" id="{CF3C419F-F485-424C-B8BF-E812961C9D9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63990" y="1787688"/>
              <a:ext cx="840867" cy="2920770"/>
            </a:xfrm>
            <a:prstGeom prst="rect">
              <a:avLst/>
            </a:prstGeom>
          </p:spPr>
        </p:pic>
        <p:pic>
          <p:nvPicPr>
            <p:cNvPr id="10" name="图片 9">
              <a:extLst>
                <a:ext uri="{FF2B5EF4-FFF2-40B4-BE49-F238E27FC236}">
                  <a16:creationId xmlns="" xmlns:a16="http://schemas.microsoft.com/office/drawing/2014/main" id="{13694113-C9AB-42B9-8D08-B949A23A3A1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174641" y="1770503"/>
              <a:ext cx="840867" cy="2920770"/>
            </a:xfrm>
            <a:prstGeom prst="rect">
              <a:avLst/>
            </a:prstGeom>
          </p:spPr>
        </p:pic>
      </p:grpSp>
      <p:grpSp>
        <p:nvGrpSpPr>
          <p:cNvPr id="16" name="组合 15">
            <a:extLst>
              <a:ext uri="{FF2B5EF4-FFF2-40B4-BE49-F238E27FC236}">
                <a16:creationId xmlns="" xmlns:a16="http://schemas.microsoft.com/office/drawing/2014/main" id="{D52C76FA-50AA-4C59-A62E-F85A6DA58AF3}"/>
              </a:ext>
            </a:extLst>
          </p:cNvPr>
          <p:cNvGrpSpPr/>
          <p:nvPr/>
        </p:nvGrpSpPr>
        <p:grpSpPr>
          <a:xfrm>
            <a:off x="7111012" y="1764689"/>
            <a:ext cx="4720048" cy="3561394"/>
            <a:chOff x="7111012" y="1764689"/>
            <a:chExt cx="4720048" cy="3561394"/>
          </a:xfrm>
        </p:grpSpPr>
        <p:sp>
          <p:nvSpPr>
            <p:cNvPr id="5" name="文本框 4">
              <a:extLst>
                <a:ext uri="{FF2B5EF4-FFF2-40B4-BE49-F238E27FC236}">
                  <a16:creationId xmlns="" xmlns:a16="http://schemas.microsoft.com/office/drawing/2014/main" id="{103BB107-6518-4752-8C21-B66D3DD61273}"/>
                </a:ext>
              </a:extLst>
            </p:cNvPr>
            <p:cNvSpPr txBox="1"/>
            <p:nvPr/>
          </p:nvSpPr>
          <p:spPr>
            <a:xfrm>
              <a:off x="7111012" y="4495086"/>
              <a:ext cx="472004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rgbClr val="360882"/>
                  </a:solidFill>
                  <a:latin typeface="Berlin Sans FB" panose="020E0602020502020306" pitchFamily="34" charset="0"/>
                </a:rPr>
                <a:t>‘Space’ – Jump</a:t>
              </a:r>
            </a:p>
            <a:p>
              <a:pPr algn="ctr"/>
              <a:r>
                <a:rPr lang="en-US" altLang="zh-CN" sz="2400" dirty="0">
                  <a:solidFill>
                    <a:srgbClr val="360882"/>
                  </a:solidFill>
                  <a:latin typeface="Berlin Sans FB" panose="020E0602020502020306" pitchFamily="34" charset="0"/>
                </a:rPr>
                <a:t>‘Space’ in the air – Double jump</a:t>
              </a:r>
            </a:p>
          </p:txBody>
        </p:sp>
        <p:pic>
          <p:nvPicPr>
            <p:cNvPr id="13" name="图片 12">
              <a:extLst>
                <a:ext uri="{FF2B5EF4-FFF2-40B4-BE49-F238E27FC236}">
                  <a16:creationId xmlns="" xmlns:a16="http://schemas.microsoft.com/office/drawing/2014/main" id="{AB34B6D3-29C0-4D2E-96E6-953D4FF306A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20727" y="1764689"/>
              <a:ext cx="900618" cy="2520000"/>
            </a:xfrm>
            <a:prstGeom prst="rect">
              <a:avLst/>
            </a:prstGeom>
          </p:spPr>
        </p:pic>
      </p:grpSp>
      <p:grpSp>
        <p:nvGrpSpPr>
          <p:cNvPr id="17" name="组合 16">
            <a:extLst>
              <a:ext uri="{FF2B5EF4-FFF2-40B4-BE49-F238E27FC236}">
                <a16:creationId xmlns="" xmlns:a16="http://schemas.microsoft.com/office/drawing/2014/main" id="{CF311FCB-1B1F-4B7E-BBB1-FA0874492913}"/>
              </a:ext>
            </a:extLst>
          </p:cNvPr>
          <p:cNvGrpSpPr/>
          <p:nvPr/>
        </p:nvGrpSpPr>
        <p:grpSpPr>
          <a:xfrm>
            <a:off x="3015571" y="1787688"/>
            <a:ext cx="4720048" cy="3319422"/>
            <a:chOff x="3135088" y="1787688"/>
            <a:chExt cx="4720048" cy="3319422"/>
          </a:xfrm>
        </p:grpSpPr>
        <p:sp>
          <p:nvSpPr>
            <p:cNvPr id="8" name="文本框 7">
              <a:extLst>
                <a:ext uri="{FF2B5EF4-FFF2-40B4-BE49-F238E27FC236}">
                  <a16:creationId xmlns="" xmlns:a16="http://schemas.microsoft.com/office/drawing/2014/main" id="{5BD64459-872D-4FC8-82CD-64E0CEC9FCA6}"/>
                </a:ext>
              </a:extLst>
            </p:cNvPr>
            <p:cNvSpPr txBox="1"/>
            <p:nvPr/>
          </p:nvSpPr>
          <p:spPr>
            <a:xfrm>
              <a:off x="3135088" y="4645445"/>
              <a:ext cx="47200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 smtClean="0">
                  <a:solidFill>
                    <a:srgbClr val="360882"/>
                  </a:solidFill>
                  <a:latin typeface="Berlin Sans FB" panose="020E0602020502020306" pitchFamily="34" charset="0"/>
                </a:rPr>
                <a:t>‘C’ </a:t>
              </a:r>
              <a:r>
                <a:rPr lang="en-US" altLang="zh-CN" sz="2400" dirty="0">
                  <a:solidFill>
                    <a:srgbClr val="360882"/>
                  </a:solidFill>
                  <a:latin typeface="Berlin Sans FB" panose="020E0602020502020306" pitchFamily="34" charset="0"/>
                </a:rPr>
                <a:t>- Shoot</a:t>
              </a:r>
            </a:p>
          </p:txBody>
        </p:sp>
        <p:pic>
          <p:nvPicPr>
            <p:cNvPr id="15" name="图片 14">
              <a:extLst>
                <a:ext uri="{FF2B5EF4-FFF2-40B4-BE49-F238E27FC236}">
                  <a16:creationId xmlns="" xmlns:a16="http://schemas.microsoft.com/office/drawing/2014/main" id="{1859659B-3459-4676-BF0B-5E1B780F09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62314" y="1787688"/>
              <a:ext cx="1368098" cy="288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="" xmlns:p14="http://schemas.microsoft.com/office/powerpoint/2010/main" val="3526565608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="" xmlns:a16="http://schemas.microsoft.com/office/drawing/2014/main" id="{6297C91C-D92E-4F19-9818-E11CEE55D79F}"/>
              </a:ext>
            </a:extLst>
          </p:cNvPr>
          <p:cNvSpPr txBox="1"/>
          <p:nvPr/>
        </p:nvSpPr>
        <p:spPr>
          <a:xfrm>
            <a:off x="357049" y="1243152"/>
            <a:ext cx="33786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u="sng" dirty="0" err="1" smtClean="0">
                <a:solidFill>
                  <a:srgbClr val="360882"/>
                </a:solidFill>
                <a:latin typeface="Bodoni MT Black" panose="02070A03080606020203" pitchFamily="18" charset="0"/>
              </a:rPr>
              <a:t>T</a:t>
            </a:r>
            <a:r>
              <a:rPr lang="en-US" altLang="zh-CN" sz="3600" b="1" u="sng" dirty="0" err="1" smtClean="0">
                <a:solidFill>
                  <a:srgbClr val="BA2767"/>
                </a:solidFill>
                <a:latin typeface="Bodoni MT Black" panose="02070A03080606020203" pitchFamily="18" charset="0"/>
              </a:rPr>
              <a:t>r</a:t>
            </a:r>
            <a:r>
              <a:rPr lang="en-US" altLang="zh-CN" sz="3600" b="1" u="sng" dirty="0" err="1" smtClean="0">
                <a:solidFill>
                  <a:srgbClr val="360882"/>
                </a:solidFill>
                <a:latin typeface="Bodoni MT Black" panose="02070A03080606020203" pitchFamily="18" charset="0"/>
              </a:rPr>
              <a:t>apSyst</a:t>
            </a:r>
            <a:r>
              <a:rPr lang="en-US" altLang="zh-CN" sz="3600" b="1" u="sng" dirty="0" err="1" smtClean="0">
                <a:solidFill>
                  <a:srgbClr val="BA2767"/>
                </a:solidFill>
                <a:latin typeface="Bodoni MT Black" panose="02070A03080606020203" pitchFamily="18" charset="0"/>
              </a:rPr>
              <a:t>em</a:t>
            </a:r>
            <a:endParaRPr lang="zh-CN" altLang="en-US" sz="3600" b="1" u="sng" dirty="0">
              <a:solidFill>
                <a:srgbClr val="BA2767"/>
              </a:solidFill>
              <a:latin typeface="Bodoni MT Black" panose="02070A03080606020203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C7B4F456-04F1-4981-A81B-6CCB74DD7FF4}"/>
              </a:ext>
            </a:extLst>
          </p:cNvPr>
          <p:cNvSpPr txBox="1"/>
          <p:nvPr/>
        </p:nvSpPr>
        <p:spPr>
          <a:xfrm>
            <a:off x="1816000" y="2672852"/>
            <a:ext cx="42725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BA2767"/>
                </a:solidFill>
                <a:latin typeface="Berlin Sans FB" panose="020E0602020502020306" pitchFamily="34" charset="0"/>
              </a:rPr>
              <a:t>De</a:t>
            </a:r>
            <a:r>
              <a:rPr lang="en-US" altLang="zh-CN" sz="2800" dirty="0" smtClean="0">
                <a:solidFill>
                  <a:srgbClr val="360882"/>
                </a:solidFill>
                <a:latin typeface="Berlin Sans FB" panose="020E0602020502020306" pitchFamily="34" charset="0"/>
              </a:rPr>
              <a:t>lib</a:t>
            </a:r>
            <a:r>
              <a:rPr lang="en-US" altLang="zh-CN" sz="2800" dirty="0" smtClean="0">
                <a:solidFill>
                  <a:srgbClr val="BA2767"/>
                </a:solidFill>
                <a:latin typeface="Berlin Sans FB" panose="020E0602020502020306" pitchFamily="34" charset="0"/>
              </a:rPr>
              <a:t>era</a:t>
            </a:r>
            <a:r>
              <a:rPr lang="en-US" altLang="zh-CN" sz="2800" dirty="0" smtClean="0">
                <a:solidFill>
                  <a:srgbClr val="360882"/>
                </a:solidFill>
                <a:latin typeface="Berlin Sans FB" panose="020E0602020502020306" pitchFamily="34" charset="0"/>
              </a:rPr>
              <a:t>t</a:t>
            </a:r>
            <a:r>
              <a:rPr lang="en-US" altLang="zh-CN" sz="2800" dirty="0" smtClean="0">
                <a:solidFill>
                  <a:srgbClr val="BA2767"/>
                </a:solidFill>
                <a:latin typeface="Berlin Sans FB" panose="020E0602020502020306" pitchFamily="34" charset="0"/>
              </a:rPr>
              <a:t>e</a:t>
            </a:r>
            <a:r>
              <a:rPr lang="en-US" altLang="zh-CN" sz="2800" dirty="0" smtClean="0">
                <a:solidFill>
                  <a:srgbClr val="360882"/>
                </a:solidFill>
                <a:latin typeface="Berlin Sans FB" panose="020E0602020502020306" pitchFamily="34" charset="0"/>
              </a:rPr>
              <a:t> t</a:t>
            </a:r>
            <a:r>
              <a:rPr lang="en-US" altLang="zh-CN" sz="2800" dirty="0" smtClean="0">
                <a:solidFill>
                  <a:srgbClr val="BA2767"/>
                </a:solidFill>
                <a:latin typeface="Berlin Sans FB" panose="020E0602020502020306" pitchFamily="34" charset="0"/>
              </a:rPr>
              <a:t>r</a:t>
            </a:r>
            <a:r>
              <a:rPr lang="en-US" altLang="zh-CN" sz="2800" dirty="0" smtClean="0">
                <a:solidFill>
                  <a:srgbClr val="360882"/>
                </a:solidFill>
                <a:latin typeface="Berlin Sans FB" panose="020E0602020502020306" pitchFamily="34" charset="0"/>
              </a:rPr>
              <a:t>igg</a:t>
            </a:r>
            <a:r>
              <a:rPr lang="en-US" altLang="zh-CN" sz="2800" dirty="0" smtClean="0">
                <a:solidFill>
                  <a:srgbClr val="BA2767"/>
                </a:solidFill>
                <a:latin typeface="Berlin Sans FB" panose="020E0602020502020306" pitchFamily="34" charset="0"/>
              </a:rPr>
              <a:t>e</a:t>
            </a:r>
            <a:r>
              <a:rPr lang="en-US" altLang="zh-CN" sz="2800" dirty="0" smtClean="0">
                <a:solidFill>
                  <a:srgbClr val="360882"/>
                </a:solidFill>
                <a:latin typeface="Berlin Sans FB" panose="020E0602020502020306" pitchFamily="34" charset="0"/>
              </a:rPr>
              <a:t>r </a:t>
            </a:r>
            <a:r>
              <a:rPr lang="en-US" altLang="zh-CN" sz="2800" dirty="0" smtClean="0">
                <a:solidFill>
                  <a:srgbClr val="BA2767"/>
                </a:solidFill>
                <a:latin typeface="Berlin Sans FB" panose="020E0602020502020306" pitchFamily="34" charset="0"/>
              </a:rPr>
              <a:t>a</a:t>
            </a:r>
            <a:r>
              <a:rPr lang="en-US" altLang="zh-CN" sz="2800" dirty="0" smtClean="0">
                <a:solidFill>
                  <a:srgbClr val="360882"/>
                </a:solidFill>
                <a:latin typeface="Berlin Sans FB" panose="020E0602020502020306" pitchFamily="34" charset="0"/>
              </a:rPr>
              <a:t>r</a:t>
            </a:r>
            <a:r>
              <a:rPr lang="en-US" altLang="zh-CN" sz="2800" dirty="0" smtClean="0">
                <a:solidFill>
                  <a:srgbClr val="BA2767"/>
                </a:solidFill>
                <a:latin typeface="Berlin Sans FB" panose="020E0602020502020306" pitchFamily="34" charset="0"/>
              </a:rPr>
              <a:t>ea</a:t>
            </a:r>
            <a:r>
              <a:rPr lang="en-US" altLang="zh-CN" sz="2800" dirty="0" smtClean="0">
                <a:solidFill>
                  <a:srgbClr val="360882"/>
                </a:solidFill>
                <a:latin typeface="Berlin Sans FB" panose="020E0602020502020306" pitchFamily="34" charset="0"/>
              </a:rPr>
              <a:t> </a:t>
            </a:r>
            <a:endParaRPr lang="en-US" altLang="zh-CN" sz="2400" dirty="0">
              <a:solidFill>
                <a:srgbClr val="360882"/>
              </a:solidFill>
              <a:latin typeface="Berlin Sans FB" panose="020E0602020502020306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800BFE70-AE11-4587-92EF-5E0AF975C49B}"/>
              </a:ext>
            </a:extLst>
          </p:cNvPr>
          <p:cNvSpPr txBox="1"/>
          <p:nvPr/>
        </p:nvSpPr>
        <p:spPr>
          <a:xfrm>
            <a:off x="1804849" y="1961789"/>
            <a:ext cx="39714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360882"/>
                </a:solidFill>
                <a:latin typeface="Berlin Sans FB" panose="020E0602020502020306" pitchFamily="34" charset="0"/>
              </a:rPr>
              <a:t>Compl</a:t>
            </a:r>
            <a:r>
              <a:rPr lang="en-US" altLang="zh-CN" sz="2800" dirty="0" smtClean="0">
                <a:solidFill>
                  <a:srgbClr val="BA2767"/>
                </a:solidFill>
                <a:latin typeface="Berlin Sans FB" panose="020E0602020502020306" pitchFamily="34" charset="0"/>
              </a:rPr>
              <a:t>e</a:t>
            </a:r>
            <a:r>
              <a:rPr lang="en-US" altLang="zh-CN" sz="2800" dirty="0" smtClean="0">
                <a:solidFill>
                  <a:srgbClr val="360882"/>
                </a:solidFill>
                <a:latin typeface="Berlin Sans FB" panose="020E0602020502020306" pitchFamily="34" charset="0"/>
              </a:rPr>
              <a:t>x int</a:t>
            </a:r>
            <a:r>
              <a:rPr lang="en-US" altLang="zh-CN" sz="2800" dirty="0" smtClean="0">
                <a:solidFill>
                  <a:srgbClr val="BA2767"/>
                </a:solidFill>
                <a:latin typeface="Berlin Sans FB" panose="020E0602020502020306" pitchFamily="34" charset="0"/>
              </a:rPr>
              <a:t>era</a:t>
            </a:r>
            <a:r>
              <a:rPr lang="en-US" altLang="zh-CN" sz="2800" dirty="0" smtClean="0">
                <a:solidFill>
                  <a:srgbClr val="360882"/>
                </a:solidFill>
                <a:latin typeface="Berlin Sans FB" panose="020E0602020502020306" pitchFamily="34" charset="0"/>
              </a:rPr>
              <a:t>ction</a:t>
            </a:r>
            <a:endParaRPr lang="en-US" altLang="zh-CN" sz="2400" dirty="0">
              <a:solidFill>
                <a:srgbClr val="360882"/>
              </a:solidFill>
              <a:latin typeface="Berlin Sans FB" panose="020E0602020502020306" pitchFamily="34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="" xmlns:a16="http://schemas.microsoft.com/office/drawing/2014/main" id="{107FBBD6-F399-4E5B-B0EF-EDDB2781A76B}"/>
              </a:ext>
            </a:extLst>
          </p:cNvPr>
          <p:cNvSpPr txBox="1"/>
          <p:nvPr/>
        </p:nvSpPr>
        <p:spPr>
          <a:xfrm>
            <a:off x="1815561" y="3445428"/>
            <a:ext cx="58676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360882"/>
                </a:solidFill>
                <a:latin typeface="Berlin Sans FB" panose="020E0602020502020306" pitchFamily="34" charset="0"/>
              </a:rPr>
              <a:t>Suppo</a:t>
            </a:r>
            <a:r>
              <a:rPr lang="en-US" altLang="zh-CN" sz="2800" dirty="0" smtClean="0">
                <a:solidFill>
                  <a:srgbClr val="BA2767"/>
                </a:solidFill>
                <a:latin typeface="Berlin Sans FB" panose="020E0602020502020306" pitchFamily="34" charset="0"/>
              </a:rPr>
              <a:t>r</a:t>
            </a:r>
            <a:r>
              <a:rPr lang="en-US" altLang="zh-CN" sz="2800" dirty="0" smtClean="0">
                <a:solidFill>
                  <a:srgbClr val="360882"/>
                </a:solidFill>
                <a:latin typeface="Berlin Sans FB" panose="020E0602020502020306" pitchFamily="34" charset="0"/>
              </a:rPr>
              <a:t>t</a:t>
            </a:r>
            <a:r>
              <a:rPr lang="en-US" altLang="zh-CN" sz="2800" dirty="0" smtClean="0">
                <a:solidFill>
                  <a:srgbClr val="BA2767"/>
                </a:solidFill>
                <a:latin typeface="Berlin Sans FB" panose="020E0602020502020306" pitchFamily="34" charset="0"/>
              </a:rPr>
              <a:t>ed</a:t>
            </a:r>
            <a:r>
              <a:rPr lang="en-US" altLang="zh-CN" sz="2800" dirty="0" smtClean="0">
                <a:solidFill>
                  <a:srgbClr val="360882"/>
                </a:solidFill>
                <a:latin typeface="Berlin Sans FB" panose="020E0602020502020306" pitchFamily="34" charset="0"/>
              </a:rPr>
              <a:t> by th</a:t>
            </a:r>
            <a:r>
              <a:rPr lang="en-US" altLang="zh-CN" sz="2800" dirty="0" smtClean="0">
                <a:solidFill>
                  <a:srgbClr val="BA2767"/>
                </a:solidFill>
                <a:latin typeface="Berlin Sans FB" panose="020E0602020502020306" pitchFamily="34" charset="0"/>
              </a:rPr>
              <a:t>e</a:t>
            </a:r>
            <a:r>
              <a:rPr lang="en-US" altLang="zh-CN" sz="2800" dirty="0" smtClean="0">
                <a:solidFill>
                  <a:srgbClr val="360882"/>
                </a:solidFill>
                <a:latin typeface="Berlin Sans FB" panose="020E0602020502020306" pitchFamily="34" charset="0"/>
              </a:rPr>
              <a:t> n</a:t>
            </a:r>
            <a:r>
              <a:rPr lang="en-US" altLang="zh-CN" sz="2800" dirty="0" smtClean="0">
                <a:solidFill>
                  <a:srgbClr val="BA2767"/>
                </a:solidFill>
                <a:latin typeface="Berlin Sans FB" panose="020E0602020502020306" pitchFamily="34" charset="0"/>
              </a:rPr>
              <a:t>e</a:t>
            </a:r>
            <a:r>
              <a:rPr lang="en-US" altLang="zh-CN" sz="2800" dirty="0" smtClean="0">
                <a:solidFill>
                  <a:srgbClr val="360882"/>
                </a:solidFill>
                <a:latin typeface="Berlin Sans FB" panose="020E0602020502020306" pitchFamily="34" charset="0"/>
              </a:rPr>
              <a:t>w </a:t>
            </a:r>
            <a:r>
              <a:rPr lang="en-US" altLang="zh-CN" sz="2800" dirty="0" smtClean="0">
                <a:solidFill>
                  <a:srgbClr val="BA2767"/>
                </a:solidFill>
                <a:latin typeface="Berlin Sans FB" panose="020E0602020502020306" pitchFamily="34" charset="0"/>
              </a:rPr>
              <a:t>r</a:t>
            </a:r>
            <a:r>
              <a:rPr lang="en-US" altLang="zh-CN" sz="2800" dirty="0" smtClean="0">
                <a:solidFill>
                  <a:srgbClr val="360882"/>
                </a:solidFill>
                <a:latin typeface="Berlin Sans FB" panose="020E0602020502020306" pitchFamily="34" charset="0"/>
              </a:rPr>
              <a:t>igid syst</a:t>
            </a:r>
            <a:r>
              <a:rPr lang="en-US" altLang="zh-CN" sz="2800" dirty="0" smtClean="0">
                <a:solidFill>
                  <a:srgbClr val="BA2767"/>
                </a:solidFill>
                <a:latin typeface="Berlin Sans FB" panose="020E0602020502020306" pitchFamily="34" charset="0"/>
              </a:rPr>
              <a:t>em</a:t>
            </a:r>
            <a:endParaRPr lang="en-US" altLang="zh-CN" sz="2400" dirty="0">
              <a:solidFill>
                <a:srgbClr val="BA2767"/>
              </a:solidFill>
              <a:latin typeface="Berlin Sans FB" panose="020E0602020502020306" pitchFamily="34" charset="0"/>
            </a:endParaRPr>
          </a:p>
        </p:txBody>
      </p:sp>
      <p:sp>
        <p:nvSpPr>
          <p:cNvPr id="11" name="文本框 9">
            <a:extLst>
              <a:ext uri="{FF2B5EF4-FFF2-40B4-BE49-F238E27FC236}">
                <a16:creationId xmlns="" xmlns:a16="http://schemas.microsoft.com/office/drawing/2014/main" id="{107FBBD6-F399-4E5B-B0EF-EDDB2781A76B}"/>
              </a:ext>
            </a:extLst>
          </p:cNvPr>
          <p:cNvSpPr txBox="1"/>
          <p:nvPr/>
        </p:nvSpPr>
        <p:spPr>
          <a:xfrm>
            <a:off x="1822995" y="4188844"/>
            <a:ext cx="58676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360882"/>
                </a:solidFill>
                <a:latin typeface="Berlin Sans FB" panose="020E0602020502020306" pitchFamily="34" charset="0"/>
              </a:rPr>
              <a:t>Position of obj</a:t>
            </a:r>
            <a:r>
              <a:rPr lang="en-US" altLang="zh-CN" sz="2800" dirty="0" smtClean="0">
                <a:solidFill>
                  <a:srgbClr val="BA2767"/>
                </a:solidFill>
                <a:latin typeface="Berlin Sans FB" panose="020E0602020502020306" pitchFamily="34" charset="0"/>
              </a:rPr>
              <a:t>e</a:t>
            </a:r>
            <a:r>
              <a:rPr lang="en-US" altLang="zh-CN" sz="2800" dirty="0" smtClean="0">
                <a:solidFill>
                  <a:srgbClr val="360882"/>
                </a:solidFill>
                <a:latin typeface="Berlin Sans FB" panose="020E0602020502020306" pitchFamily="34" charset="0"/>
              </a:rPr>
              <a:t>cts</a:t>
            </a:r>
            <a:endParaRPr lang="en-US" altLang="zh-CN" sz="2400" dirty="0">
              <a:solidFill>
                <a:srgbClr val="BA2767"/>
              </a:solidFill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07753988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="" xmlns:a16="http://schemas.microsoft.com/office/drawing/2014/main" id="{6297C91C-D92E-4F19-9818-E11CEE55D79F}"/>
              </a:ext>
            </a:extLst>
          </p:cNvPr>
          <p:cNvSpPr txBox="1"/>
          <p:nvPr/>
        </p:nvSpPr>
        <p:spPr>
          <a:xfrm>
            <a:off x="357049" y="1243152"/>
            <a:ext cx="3470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u="sng" dirty="0" smtClean="0">
                <a:solidFill>
                  <a:srgbClr val="360882"/>
                </a:solidFill>
                <a:latin typeface="Bodoni MT Black" panose="02070A03080606020203" pitchFamily="18" charset="0"/>
              </a:rPr>
              <a:t>Oth</a:t>
            </a:r>
            <a:r>
              <a:rPr lang="en-US" altLang="zh-CN" sz="3600" b="1" u="sng" dirty="0" smtClean="0">
                <a:solidFill>
                  <a:srgbClr val="BA2767"/>
                </a:solidFill>
                <a:latin typeface="Bodoni MT Black" panose="02070A03080606020203" pitchFamily="18" charset="0"/>
              </a:rPr>
              <a:t>er</a:t>
            </a:r>
            <a:r>
              <a:rPr lang="en-US" altLang="zh-CN" sz="3600" b="1" u="sng" dirty="0" smtClean="0">
                <a:solidFill>
                  <a:srgbClr val="360882"/>
                </a:solidFill>
                <a:latin typeface="Bodoni MT Black" panose="02070A03080606020203" pitchFamily="18" charset="0"/>
              </a:rPr>
              <a:t> things</a:t>
            </a:r>
            <a:endParaRPr lang="zh-CN" altLang="en-US" sz="3600" b="1" u="sng" dirty="0">
              <a:solidFill>
                <a:srgbClr val="BA2767"/>
              </a:solidFill>
              <a:latin typeface="Bodoni MT Black" panose="02070A03080606020203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87482692-9884-4151-B616-7D93C6982893}"/>
              </a:ext>
            </a:extLst>
          </p:cNvPr>
          <p:cNvSpPr txBox="1"/>
          <p:nvPr/>
        </p:nvSpPr>
        <p:spPr>
          <a:xfrm>
            <a:off x="1290779" y="1475520"/>
            <a:ext cx="5622977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800" dirty="0">
              <a:solidFill>
                <a:srgbClr val="360882"/>
              </a:solidFill>
              <a:latin typeface="Berlin Sans FB" panose="020E0602020502020306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srgbClr val="360882"/>
                </a:solidFill>
                <a:latin typeface="Berlin Sans FB" panose="020E0602020502020306" pitchFamily="34" charset="0"/>
              </a:rPr>
              <a:t>Sc</a:t>
            </a:r>
            <a:r>
              <a:rPr lang="en-US" altLang="zh-CN" sz="2400" dirty="0" smtClean="0">
                <a:solidFill>
                  <a:srgbClr val="BA2767"/>
                </a:solidFill>
                <a:latin typeface="Berlin Sans FB" panose="020E0602020502020306" pitchFamily="34" charset="0"/>
              </a:rPr>
              <a:t>e</a:t>
            </a:r>
            <a:r>
              <a:rPr lang="en-US" altLang="zh-CN" sz="2400" dirty="0" smtClean="0">
                <a:solidFill>
                  <a:srgbClr val="360882"/>
                </a:solidFill>
                <a:latin typeface="Berlin Sans FB" panose="020E0602020502020306" pitchFamily="34" charset="0"/>
              </a:rPr>
              <a:t>n</a:t>
            </a:r>
            <a:r>
              <a:rPr lang="en-US" altLang="zh-CN" sz="2400" dirty="0" smtClean="0">
                <a:solidFill>
                  <a:srgbClr val="BA2767"/>
                </a:solidFill>
                <a:latin typeface="Berlin Sans FB" panose="020E0602020502020306" pitchFamily="34" charset="0"/>
              </a:rPr>
              <a:t>e</a:t>
            </a:r>
            <a:r>
              <a:rPr lang="en-US" altLang="zh-CN" sz="2400" dirty="0" smtClean="0">
                <a:solidFill>
                  <a:srgbClr val="360882"/>
                </a:solidFill>
                <a:latin typeface="Berlin Sans FB" panose="020E0602020502020306" pitchFamily="34" charset="0"/>
              </a:rPr>
              <a:t> </a:t>
            </a:r>
            <a:r>
              <a:rPr lang="en-US" altLang="zh-CN" sz="2400" dirty="0" smtClean="0">
                <a:solidFill>
                  <a:srgbClr val="360882"/>
                </a:solidFill>
                <a:latin typeface="Berlin Sans FB" panose="020E0602020502020306" pitchFamily="34" charset="0"/>
              </a:rPr>
              <a:t>switch (t</a:t>
            </a:r>
            <a:r>
              <a:rPr lang="en-US" altLang="zh-CN" sz="2400" dirty="0" smtClean="0">
                <a:solidFill>
                  <a:srgbClr val="BA2767"/>
                </a:solidFill>
                <a:latin typeface="Berlin Sans FB" panose="020E0602020502020306" pitchFamily="34" charset="0"/>
              </a:rPr>
              <a:t>r</a:t>
            </a:r>
            <a:r>
              <a:rPr lang="en-US" altLang="zh-CN" sz="2400" dirty="0" smtClean="0">
                <a:solidFill>
                  <a:srgbClr val="360882"/>
                </a:solidFill>
                <a:latin typeface="Berlin Sans FB" panose="020E0602020502020306" pitchFamily="34" charset="0"/>
              </a:rPr>
              <a:t>y </a:t>
            </a:r>
            <a:r>
              <a:rPr lang="en-US" altLang="zh-CN" sz="2400" dirty="0" smtClean="0">
                <a:solidFill>
                  <a:srgbClr val="360882"/>
                </a:solidFill>
                <a:latin typeface="Berlin Sans FB" panose="020E0602020502020306" pitchFamily="34" charset="0"/>
              </a:rPr>
              <a:t>to jump to n</a:t>
            </a:r>
            <a:r>
              <a:rPr lang="en-US" altLang="zh-CN" sz="2400" dirty="0" smtClean="0">
                <a:solidFill>
                  <a:srgbClr val="BA2767"/>
                </a:solidFill>
                <a:latin typeface="Berlin Sans FB" panose="020E0602020502020306" pitchFamily="34" charset="0"/>
              </a:rPr>
              <a:t>e</a:t>
            </a:r>
            <a:r>
              <a:rPr lang="en-US" altLang="zh-CN" sz="2400" dirty="0" smtClean="0">
                <a:solidFill>
                  <a:srgbClr val="360882"/>
                </a:solidFill>
                <a:latin typeface="Berlin Sans FB" panose="020E0602020502020306" pitchFamily="34" charset="0"/>
              </a:rPr>
              <a:t>xt sc</a:t>
            </a:r>
            <a:r>
              <a:rPr lang="en-US" altLang="zh-CN" sz="2400" dirty="0" smtClean="0">
                <a:solidFill>
                  <a:srgbClr val="BA2767"/>
                </a:solidFill>
                <a:latin typeface="Berlin Sans FB" panose="020E0602020502020306" pitchFamily="34" charset="0"/>
              </a:rPr>
              <a:t>e</a:t>
            </a:r>
            <a:r>
              <a:rPr lang="en-US" altLang="zh-CN" sz="2400" dirty="0" smtClean="0">
                <a:solidFill>
                  <a:srgbClr val="360882"/>
                </a:solidFill>
                <a:latin typeface="Berlin Sans FB" panose="020E0602020502020306" pitchFamily="34" charset="0"/>
              </a:rPr>
              <a:t>n</a:t>
            </a:r>
            <a:r>
              <a:rPr lang="en-US" altLang="zh-CN" sz="2400" dirty="0" smtClean="0">
                <a:solidFill>
                  <a:srgbClr val="BA2767"/>
                </a:solidFill>
                <a:latin typeface="Berlin Sans FB" panose="020E0602020502020306" pitchFamily="34" charset="0"/>
              </a:rPr>
              <a:t>e</a:t>
            </a:r>
            <a:r>
              <a:rPr lang="en-US" altLang="zh-CN" sz="2400" dirty="0" smtClean="0">
                <a:solidFill>
                  <a:srgbClr val="360882"/>
                </a:solidFill>
                <a:latin typeface="Berlin Sans FB" panose="020E0602020502020306" pitchFamily="34" charset="0"/>
              </a:rPr>
              <a:t>)</a:t>
            </a:r>
          </a:p>
          <a:p>
            <a:pPr marL="285750" indent="-285750"/>
            <a:r>
              <a:rPr lang="en-US" altLang="zh-CN" sz="2400" dirty="0" smtClean="0">
                <a:solidFill>
                  <a:srgbClr val="360882"/>
                </a:solidFill>
                <a:latin typeface="Berlin Sans FB" panose="020E0602020502020306" pitchFamily="34" charset="0"/>
              </a:rPr>
              <a:t> </a:t>
            </a:r>
            <a:endParaRPr lang="en-US" altLang="zh-CN" sz="2400" dirty="0">
              <a:solidFill>
                <a:srgbClr val="360882"/>
              </a:solidFill>
              <a:latin typeface="Berlin Sans FB" panose="020E0602020502020306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srgbClr val="360882"/>
                </a:solidFill>
                <a:latin typeface="Berlin Sans FB" panose="020E0602020502020306" pitchFamily="34" charset="0"/>
              </a:rPr>
              <a:t>Lo</a:t>
            </a:r>
            <a:r>
              <a:rPr lang="en-US" altLang="zh-CN" sz="2400" dirty="0" smtClean="0">
                <a:solidFill>
                  <a:srgbClr val="BA2767"/>
                </a:solidFill>
                <a:latin typeface="Berlin Sans FB" panose="020E0602020502020306" pitchFamily="34" charset="0"/>
              </a:rPr>
              <a:t>a</a:t>
            </a:r>
            <a:r>
              <a:rPr lang="en-US" altLang="zh-CN" sz="2400" dirty="0" smtClean="0">
                <a:solidFill>
                  <a:srgbClr val="360882"/>
                </a:solidFill>
                <a:latin typeface="Berlin Sans FB" panose="020E0602020502020306" pitchFamily="34" charset="0"/>
              </a:rPr>
              <a:t>ding </a:t>
            </a:r>
            <a:r>
              <a:rPr lang="en-US" altLang="zh-CN" sz="2400" dirty="0" smtClean="0">
                <a:solidFill>
                  <a:srgbClr val="360882"/>
                </a:solidFill>
                <a:latin typeface="Berlin Sans FB" panose="020E0602020502020306" pitchFamily="34" charset="0"/>
              </a:rPr>
              <a:t>p</a:t>
            </a:r>
            <a:r>
              <a:rPr lang="en-US" altLang="zh-CN" sz="2400" dirty="0" smtClean="0">
                <a:solidFill>
                  <a:srgbClr val="BA2767"/>
                </a:solidFill>
                <a:latin typeface="Berlin Sans FB" panose="020E0602020502020306" pitchFamily="34" charset="0"/>
              </a:rPr>
              <a:t>a</a:t>
            </a:r>
            <a:r>
              <a:rPr lang="en-US" altLang="zh-CN" sz="2400" dirty="0" smtClean="0">
                <a:solidFill>
                  <a:srgbClr val="360882"/>
                </a:solidFill>
                <a:latin typeface="Berlin Sans FB" panose="020E0602020502020306" pitchFamily="34" charset="0"/>
              </a:rPr>
              <a:t>g</a:t>
            </a:r>
            <a:r>
              <a:rPr lang="en-US" altLang="zh-CN" sz="2400" dirty="0" smtClean="0">
                <a:solidFill>
                  <a:srgbClr val="BA2767"/>
                </a:solidFill>
                <a:latin typeface="Berlin Sans FB" panose="020E0602020502020306" pitchFamily="34" charset="0"/>
              </a:rPr>
              <a:t>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 smtClean="0">
              <a:solidFill>
                <a:srgbClr val="BA2767"/>
              </a:solidFill>
              <a:latin typeface="Berlin Sans FB" panose="020E0602020502020306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srgbClr val="360882"/>
                </a:solidFill>
                <a:latin typeface="Berlin Sans FB" panose="020E0602020502020306" pitchFamily="34" charset="0"/>
              </a:rPr>
              <a:t>T</a:t>
            </a:r>
            <a:r>
              <a:rPr lang="en-US" altLang="zh-CN" sz="2400" dirty="0" smtClean="0">
                <a:solidFill>
                  <a:srgbClr val="BA2767"/>
                </a:solidFill>
                <a:latin typeface="Berlin Sans FB" panose="020E0602020502020306" pitchFamily="34" charset="0"/>
              </a:rPr>
              <a:t>e</a:t>
            </a:r>
            <a:r>
              <a:rPr lang="en-US" altLang="zh-CN" sz="2400" dirty="0" smtClean="0">
                <a:solidFill>
                  <a:srgbClr val="360882"/>
                </a:solidFill>
                <a:latin typeface="Berlin Sans FB" panose="020E0602020502020306" pitchFamily="34" charset="0"/>
              </a:rPr>
              <a:t>xtu</a:t>
            </a:r>
            <a:r>
              <a:rPr lang="en-US" altLang="zh-CN" sz="2400" dirty="0" smtClean="0">
                <a:solidFill>
                  <a:srgbClr val="BA2767"/>
                </a:solidFill>
                <a:latin typeface="Berlin Sans FB" panose="020E0602020502020306" pitchFamily="34" charset="0"/>
              </a:rPr>
              <a:t>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 smtClean="0">
              <a:solidFill>
                <a:srgbClr val="BA2767"/>
              </a:solidFill>
              <a:latin typeface="Berlin Sans FB" panose="020E0602020502020306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srgbClr val="360882"/>
                </a:solidFill>
                <a:latin typeface="Berlin Sans FB" panose="020E0602020502020306" pitchFamily="34" charset="0"/>
              </a:rPr>
              <a:t>C</a:t>
            </a:r>
            <a:r>
              <a:rPr lang="en-US" altLang="zh-CN" sz="2400" dirty="0" smtClean="0">
                <a:solidFill>
                  <a:srgbClr val="360882"/>
                </a:solidFill>
                <a:latin typeface="Berlin Sans FB" panose="020E0602020502020306" pitchFamily="34" charset="0"/>
              </a:rPr>
              <a:t>olo</a:t>
            </a:r>
            <a:r>
              <a:rPr lang="en-US" altLang="zh-CN" sz="2400" dirty="0" smtClean="0">
                <a:solidFill>
                  <a:srgbClr val="BA2767"/>
                </a:solidFill>
                <a:latin typeface="Berlin Sans FB" panose="020E0602020502020306" pitchFamily="34" charset="0"/>
              </a:rPr>
              <a:t>r</a:t>
            </a:r>
            <a:r>
              <a:rPr lang="en-US" altLang="zh-CN" sz="2400" dirty="0" smtClean="0">
                <a:solidFill>
                  <a:srgbClr val="360882"/>
                </a:solidFill>
                <a:latin typeface="Berlin Sans FB" panose="020E0602020502020306" pitchFamily="34" charset="0"/>
              </a:rPr>
              <a:t> sch</a:t>
            </a:r>
            <a:r>
              <a:rPr lang="en-US" altLang="zh-CN" sz="2400" dirty="0" smtClean="0">
                <a:solidFill>
                  <a:srgbClr val="BA2767"/>
                </a:solidFill>
                <a:latin typeface="Berlin Sans FB" panose="020E0602020502020306" pitchFamily="34" charset="0"/>
              </a:rPr>
              <a:t>eme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 smtClean="0">
              <a:solidFill>
                <a:srgbClr val="BA2767"/>
              </a:solidFill>
              <a:latin typeface="Berlin Sans FB" panose="020E0602020502020306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srgbClr val="360882"/>
                </a:solidFill>
                <a:latin typeface="Berlin Sans FB" panose="020E0602020502020306" pitchFamily="34" charset="0"/>
              </a:rPr>
              <a:t>Hint you g</a:t>
            </a:r>
            <a:r>
              <a:rPr lang="en-US" altLang="zh-CN" sz="2400" dirty="0" smtClean="0">
                <a:solidFill>
                  <a:srgbClr val="BA2767"/>
                </a:solidFill>
                <a:latin typeface="Berlin Sans FB" panose="020E0602020502020306" pitchFamily="34" charset="0"/>
              </a:rPr>
              <a:t>e</a:t>
            </a:r>
            <a:r>
              <a:rPr lang="en-US" altLang="zh-CN" sz="2400" dirty="0" smtClean="0">
                <a:solidFill>
                  <a:srgbClr val="360882"/>
                </a:solidFill>
                <a:latin typeface="Berlin Sans FB" panose="020E0602020502020306" pitchFamily="34" charset="0"/>
              </a:rPr>
              <a:t>t</a:t>
            </a:r>
            <a:endParaRPr lang="en-US" altLang="zh-CN" sz="2400" dirty="0" smtClean="0">
              <a:solidFill>
                <a:srgbClr val="360882"/>
              </a:solidFill>
              <a:latin typeface="Berlin Sans FB" panose="020E0602020502020306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 smtClean="0">
              <a:solidFill>
                <a:srgbClr val="360882"/>
              </a:solidFill>
              <a:latin typeface="Berlin Sans FB" panose="020E0602020502020306" pitchFamily="34" charset="0"/>
            </a:endParaRPr>
          </a:p>
          <a:p>
            <a:pPr marL="285750" indent="-285750"/>
            <a:endParaRPr lang="en-US" altLang="zh-CN" sz="2400" dirty="0">
              <a:solidFill>
                <a:srgbClr val="360882"/>
              </a:solidFill>
              <a:latin typeface="Berlin Sans FB" panose="020E0602020502020306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>
              <a:solidFill>
                <a:srgbClr val="360882"/>
              </a:solidFill>
              <a:latin typeface="Bodoni MT Black" panose="02070A03080606020203" pitchFamily="18" charset="0"/>
            </a:endParaRPr>
          </a:p>
        </p:txBody>
      </p:sp>
      <p:pic>
        <p:nvPicPr>
          <p:cNvPr id="1026" name="Picture 2" descr="D:\nus\2dgame\firstDemo_copy\public_html\assets\clue_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0779" y="1992236"/>
            <a:ext cx="291906" cy="291906"/>
          </a:xfrm>
          <a:prstGeom prst="rect">
            <a:avLst/>
          </a:prstGeom>
          <a:noFill/>
        </p:spPr>
      </p:pic>
      <p:pic>
        <p:nvPicPr>
          <p:cNvPr id="5" name="Picture 2" descr="D:\nus\2dgame\firstDemo_copy\public_html\assets\clue_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0779" y="2735652"/>
            <a:ext cx="291906" cy="291906"/>
          </a:xfrm>
          <a:prstGeom prst="rect">
            <a:avLst/>
          </a:prstGeom>
          <a:noFill/>
        </p:spPr>
      </p:pic>
      <p:pic>
        <p:nvPicPr>
          <p:cNvPr id="7" name="Picture 2" descr="D:\nus\2dgame\firstDemo_copy\public_html\assets\clue_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0779" y="3490218"/>
            <a:ext cx="291906" cy="291906"/>
          </a:xfrm>
          <a:prstGeom prst="rect">
            <a:avLst/>
          </a:prstGeom>
          <a:noFill/>
        </p:spPr>
      </p:pic>
      <p:pic>
        <p:nvPicPr>
          <p:cNvPr id="8" name="Picture 2" descr="D:\nus\2dgame\firstDemo_copy\public_html\assets\clue_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0779" y="4222480"/>
            <a:ext cx="291906" cy="291906"/>
          </a:xfrm>
          <a:prstGeom prst="rect">
            <a:avLst/>
          </a:prstGeom>
          <a:noFill/>
        </p:spPr>
      </p:pic>
      <p:pic>
        <p:nvPicPr>
          <p:cNvPr id="10" name="Picture 2" descr="D:\nus\2dgame\firstDemo_copy\public_html\assets\clue_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10154" y="4921290"/>
            <a:ext cx="291906" cy="29190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835598146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="" xmlns:a16="http://schemas.microsoft.com/office/drawing/2014/main" id="{6297C91C-D92E-4F19-9818-E11CEE55D79F}"/>
              </a:ext>
            </a:extLst>
          </p:cNvPr>
          <p:cNvSpPr txBox="1"/>
          <p:nvPr/>
        </p:nvSpPr>
        <p:spPr>
          <a:xfrm>
            <a:off x="357049" y="1243152"/>
            <a:ext cx="60176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u="sng" dirty="0" smtClean="0">
                <a:solidFill>
                  <a:srgbClr val="360882"/>
                </a:solidFill>
                <a:latin typeface="Bodoni MT Black" panose="02070A03080606020203" pitchFamily="18" charset="0"/>
              </a:rPr>
              <a:t>Qu</a:t>
            </a:r>
            <a:r>
              <a:rPr lang="en-US" altLang="zh-CN" sz="3600" b="1" u="sng" dirty="0" smtClean="0">
                <a:solidFill>
                  <a:srgbClr val="BA2767"/>
                </a:solidFill>
                <a:latin typeface="Bodoni MT Black" panose="02070A03080606020203" pitchFamily="18" charset="0"/>
              </a:rPr>
              <a:t>e</a:t>
            </a:r>
            <a:r>
              <a:rPr lang="en-US" altLang="zh-CN" sz="3600" b="1" u="sng" dirty="0" smtClean="0">
                <a:solidFill>
                  <a:srgbClr val="360882"/>
                </a:solidFill>
                <a:latin typeface="Bodoni MT Black" panose="02070A03080606020203" pitchFamily="18" charset="0"/>
              </a:rPr>
              <a:t>stionn</a:t>
            </a:r>
            <a:r>
              <a:rPr lang="en-US" altLang="zh-CN" sz="3600" b="1" u="sng" dirty="0" smtClean="0">
                <a:solidFill>
                  <a:srgbClr val="BA2767"/>
                </a:solidFill>
                <a:latin typeface="Bodoni MT Black" panose="02070A03080606020203" pitchFamily="18" charset="0"/>
              </a:rPr>
              <a:t>a</a:t>
            </a:r>
            <a:r>
              <a:rPr lang="en-US" altLang="zh-CN" sz="3600" b="1" u="sng" dirty="0" smtClean="0">
                <a:solidFill>
                  <a:srgbClr val="360882"/>
                </a:solidFill>
                <a:latin typeface="Bodoni MT Black" panose="02070A03080606020203" pitchFamily="18" charset="0"/>
              </a:rPr>
              <a:t>i</a:t>
            </a:r>
            <a:r>
              <a:rPr lang="en-US" altLang="zh-CN" sz="3600" b="1" u="sng" dirty="0" smtClean="0">
                <a:solidFill>
                  <a:srgbClr val="BA2767"/>
                </a:solidFill>
                <a:latin typeface="Bodoni MT Black" panose="02070A03080606020203" pitchFamily="18" charset="0"/>
              </a:rPr>
              <a:t>re</a:t>
            </a:r>
            <a:endParaRPr lang="zh-CN" altLang="en-US" sz="2800" b="1" u="sng" dirty="0">
              <a:solidFill>
                <a:srgbClr val="BA2767"/>
              </a:solidFill>
              <a:latin typeface="Bodoni MT Black" panose="02070A03080606020203" pitchFamily="18" charset="0"/>
            </a:endParaRPr>
          </a:p>
        </p:txBody>
      </p:sp>
      <p:pic>
        <p:nvPicPr>
          <p:cNvPr id="18433" name="Picture 1" descr="D:\qq\消息记录\515675720\Image\Group\SX3HKC%GQLOO4IA3(S]`P67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2068" y="1996069"/>
            <a:ext cx="3233854" cy="323385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530065637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882</TotalTime>
  <Words>168</Words>
  <Application>Microsoft Office PowerPoint</Application>
  <PresentationFormat>自定义</PresentationFormat>
  <Paragraphs>50</Paragraphs>
  <Slides>11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Arial</vt:lpstr>
      <vt:lpstr>宋体</vt:lpstr>
      <vt:lpstr>黑体</vt:lpstr>
      <vt:lpstr>Bodoni MT Black</vt:lpstr>
      <vt:lpstr>等线</vt:lpstr>
      <vt:lpstr>Berlin Sans FB</vt:lpstr>
      <vt:lpstr>等线 Light</vt:lpstr>
      <vt:lpstr>Office 主题​​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百里 月漾</dc:creator>
  <cp:lastModifiedBy>admin</cp:lastModifiedBy>
  <cp:revision>44</cp:revision>
  <dcterms:created xsi:type="dcterms:W3CDTF">2019-07-14T08:37:04Z</dcterms:created>
  <dcterms:modified xsi:type="dcterms:W3CDTF">2019-07-18T16:12:10Z</dcterms:modified>
</cp:coreProperties>
</file>