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63" r:id="rId5"/>
    <p:sldId id="261" r:id="rId6"/>
    <p:sldId id="284" r:id="rId7"/>
    <p:sldId id="270" r:id="rId8"/>
    <p:sldId id="265" r:id="rId9"/>
    <p:sldId id="273" r:id="rId10"/>
    <p:sldId id="281" r:id="rId11"/>
  </p:sldIdLst>
  <p:sldSz cx="12192000" cy="6858000"/>
  <p:notesSz cx="6858000" cy="9144000"/>
  <p:embeddedFontLst>
    <p:embeddedFont>
      <p:font typeface="黑体" pitchFamily="49" charset="-122"/>
      <p:regular r:id="rId14"/>
    </p:embeddedFont>
    <p:embeddedFont>
      <p:font typeface="Bodoni MT Black" pitchFamily="18" charset="0"/>
      <p:bold r:id="rId15"/>
      <p:boldItalic r:id="rId16"/>
    </p:embeddedFont>
    <p:embeddedFont>
      <p:font typeface="等线" pitchFamily="2" charset="-122"/>
      <p:regular r:id="rId17"/>
      <p:bold r:id="rId18"/>
    </p:embeddedFont>
    <p:embeddedFont>
      <p:font typeface="Berlin Sans FB" pitchFamily="34" charset="0"/>
      <p:regular r:id="rId19"/>
      <p:bold r:id="rId20"/>
    </p:embeddedFont>
    <p:embeddedFont>
      <p:font typeface="等线 Light" pitchFamily="2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767"/>
    <a:srgbClr val="DF7599"/>
    <a:srgbClr val="360882"/>
    <a:srgbClr val="7189BF"/>
    <a:srgbClr val="FEE9CC"/>
    <a:srgbClr val="FF9797"/>
    <a:srgbClr val="72D6C9"/>
    <a:srgbClr val="FFC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47" autoAdjust="0"/>
  </p:normalViewPr>
  <p:slideViewPr>
    <p:cSldViewPr snapToGrid="0">
      <p:cViewPr varScale="1">
        <p:scale>
          <a:sx n="68" d="100"/>
          <a:sy n="68" d="100"/>
        </p:scale>
        <p:origin x="-1205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CD2A118-B0E0-4E71-98C1-436950F99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7811234-E2E7-4C3A-B503-3A6BBAC1BA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C659-67C6-4C1F-9DF9-FD3FC6A349F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29B60AD-121B-4386-A8DB-8C74874012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54423F6-9C62-4080-A68E-2E061392DD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30E0-D008-4AE3-A086-9BE581F67F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949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8686F-C798-45AE-BD58-A51C7858E213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60846-4A6F-480F-A4C6-C87C6D09F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320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0" dirty="0" smtClean="0"/>
              <a:t>e managed to realize the </a:t>
            </a:r>
            <a:r>
              <a:rPr lang="en-US" altLang="zh-CN" baseline="0" dirty="0" err="1" smtClean="0"/>
              <a:t>contralbility</a:t>
            </a:r>
            <a:r>
              <a:rPr lang="en-US" altLang="zh-CN" baseline="0" dirty="0" smtClean="0"/>
              <a:t> and make it smooth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60846-4A6F-480F-A4C6-C87C6D09F1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level</a:t>
            </a:r>
            <a:r>
              <a:rPr lang="zh-CN" altLang="en-US" dirty="0"/>
              <a:t>代表城堡的一间房间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0846-4A6F-480F-A4C6-C87C6D09F1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553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Spoilers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0846-4A6F-480F-A4C6-C87C6D09F1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550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7685FB4-99EC-48A0-B212-751D2CCD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AE9332-1F25-4197-B10F-6DFF9121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F6DD8C2-66DB-4B7D-85E8-883DE4A3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031361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130ED2-D2B3-4E5C-91C2-065A378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BA627D4-0BD0-4948-BF11-B394E6837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93771F9-092E-476D-A0AE-934C08CE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A1E051-4E92-4B69-B42C-3DFB10EF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468AC5-42C8-47FF-A356-476A4B56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681294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385CBC4-A821-4886-8E3D-32DDD746A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C61338-13C6-4458-826B-3CB66924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4DBA682-DB2C-47AD-A072-5DC69CB9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A2BEE86-0448-4B57-9F11-3C8213EB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36248E8-F175-498E-BA6A-25C53792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0434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4032120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005679B9-FA4B-4DDB-B52D-FD694DAEC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9217" y="2888456"/>
            <a:ext cx="9293225" cy="1081087"/>
          </a:xfr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rgbClr val="7189BF"/>
                </a:solidFill>
                <a:latin typeface="Bodoni MT Black" panose="02070A03080606020203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292607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578EF8-6314-4B69-A641-E953297A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0BCA2E-5FEF-467F-AF7A-BDF0850B3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9CB9C43-CAFD-40E1-AF83-4508C815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82466AD-5F71-4937-BAD4-5920432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CFEBB76-574F-4F1E-A65C-B0A459EF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5817ED6-9A6F-4259-86A0-DB7EC5D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526684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377C4A-7164-4098-AACE-B85E85A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A3A3E15-8148-4ABE-999F-1D12C8E5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B8FC235-1E46-430C-83AE-D7DD25F0E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54F70BC-5A9E-46E1-A042-672A8C1C7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57237C0-1791-44DF-9448-ABC45682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5C68EEF-C617-4AC9-9F47-DFF3222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C0D9A60-3508-49BF-94F7-B4BA7661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571C84F-679D-45D2-A012-4C2D298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8189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0584FA-3060-4F0F-BF08-B492F3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DA784E9-A7E5-454C-8E24-5F1963C0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BE85B09-F003-4666-B52A-393BF3AD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6FDF498-1A03-413C-ACEB-4A9C2907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94873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9040BCE-CC4D-4E8D-AC92-CB1A3E9A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068AC10-DF5D-4E08-9255-698B6631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EC32D47-CE8E-4055-B770-16EC819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599173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7C8F8B-318C-49C7-A51A-6E805D5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20081D0-D74F-46BA-92EA-6FCE87855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099F90E-C72B-4D62-B21C-D22327AF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962E104-1E22-45D7-8424-DC37538B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BC54A08-2767-4E06-A72A-D3F5960A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3BBF33D-D146-475B-8D82-D763450D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549849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C7A4A3-2327-4633-8886-BC21A71F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08B75A8-E998-422E-B59C-604190F7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65C8FC8-CCA9-44D0-8E7E-3E21B85F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E9E0059-BFAE-48E8-8D27-3BE16415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1126625-2F17-42E9-A024-0A41184E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96CCF4A-B413-41EA-8AD1-6E871584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621061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B1F8E05-9B0F-4B09-ACEB-605023EAEBD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4823D46E-5EFD-4DC7-B4C1-E9C6CCFB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2A410EE-89C6-4804-AC9B-AED7371BD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2169AA5-7F2D-4D16-9CB5-A78FC2DD5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94FAB20-8AA0-44A9-AF3B-25FCA7ABB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A1A02F8-5065-40A2-AC1A-1DAD487C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68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582D692-57E9-4716-B1F9-5CC2FF54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50" t="24001" r="13429" b="33142"/>
          <a:stretch/>
        </p:blipFill>
        <p:spPr>
          <a:xfrm>
            <a:off x="1687285" y="1332411"/>
            <a:ext cx="8817429" cy="293914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BF5BBF6A-5293-4AD9-888A-A067687B790A}"/>
              </a:ext>
            </a:extLst>
          </p:cNvPr>
          <p:cNvGrpSpPr/>
          <p:nvPr/>
        </p:nvGrpSpPr>
        <p:grpSpPr>
          <a:xfrm>
            <a:off x="3873491" y="4034466"/>
            <a:ext cx="4445016" cy="1491123"/>
            <a:chOff x="3805400" y="4034466"/>
            <a:chExt cx="4445016" cy="1491123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111E7CE8-E845-4BAF-AF9A-DD56737B2B6A}"/>
                </a:ext>
              </a:extLst>
            </p:cNvPr>
            <p:cNvSpPr txBox="1"/>
            <p:nvPr/>
          </p:nvSpPr>
          <p:spPr>
            <a:xfrm>
              <a:off x="4923743" y="4271555"/>
              <a:ext cx="33266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江  号 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 Ji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ng  H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 </a:t>
              </a:r>
            </a:p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李雪莹 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 Li </a:t>
              </a:r>
              <a:r>
                <a:rPr lang="en-US" altLang="zh-CN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Xu</a:t>
              </a:r>
              <a:r>
                <a:rPr lang="en-US" altLang="zh-CN" sz="2400" b="1" dirty="0" err="1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en-US" altLang="zh-CN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ying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唐  巍 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 T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ng   W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20533C20-3A9B-4EFC-813F-E59D5DE6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400" y="4034466"/>
              <a:ext cx="1118343" cy="1491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802053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B4A8D29-3234-4EF1-AD00-7A04C5FF1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786" t="23619" r="13000" b="32762"/>
          <a:stretch/>
        </p:blipFill>
        <p:spPr>
          <a:xfrm>
            <a:off x="1693817" y="1933302"/>
            <a:ext cx="8804366" cy="2991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5685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D466390B-8BA4-4E96-8DF4-59E985DFB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</a:t>
            </a:r>
            <a:r>
              <a:rPr lang="en-US" altLang="zh-CN" dirty="0">
                <a:solidFill>
                  <a:srgbClr val="DF7599"/>
                </a:solidFill>
              </a:rPr>
              <a:t>r</a:t>
            </a:r>
            <a:r>
              <a:rPr lang="en-US" altLang="zh-CN" dirty="0"/>
              <a:t>o</a:t>
            </a:r>
            <a:r>
              <a:rPr lang="en-US" altLang="zh-CN" dirty="0">
                <a:solidFill>
                  <a:srgbClr val="DF7599"/>
                </a:solidFill>
              </a:rPr>
              <a:t>d</a:t>
            </a:r>
            <a:r>
              <a:rPr lang="en-US" altLang="zh-CN" dirty="0"/>
              <a:t>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2361247-75B9-4727-A0EB-8170B48FCC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702" r="72622"/>
          <a:stretch/>
        </p:blipFill>
        <p:spPr>
          <a:xfrm>
            <a:off x="2567835" y="2888456"/>
            <a:ext cx="638828" cy="9396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580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109C9A3-0329-4D43-BD7D-1CFE68A14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2" y="1566318"/>
            <a:ext cx="6622868" cy="37253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557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Sto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y - B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ckg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oun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d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483326" y="2155371"/>
            <a:ext cx="431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Everyone has a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Hero has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no 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A leaflet – “there is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a seed of dream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in the castle”</a:t>
            </a:r>
          </a:p>
          <a:p>
            <a:pPr marL="285750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Seek his 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001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D466390B-8BA4-4E96-8DF4-59E985DFB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We want you </a:t>
            </a:r>
          </a:p>
          <a:p>
            <a:r>
              <a:rPr lang="en-US" altLang="zh-CN" dirty="0" smtClean="0"/>
              <a:t>to mention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155E177-8BAE-4489-8463-A7A179E49E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089" r="44112"/>
          <a:stretch/>
        </p:blipFill>
        <p:spPr>
          <a:xfrm>
            <a:off x="2755726" y="2885324"/>
            <a:ext cx="588722" cy="9396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0394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Cont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ol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9397E8F-104A-4917-9C16-DA76A940624E}"/>
              </a:ext>
            </a:extLst>
          </p:cNvPr>
          <p:cNvGrpSpPr/>
          <p:nvPr/>
        </p:nvGrpSpPr>
        <p:grpSpPr>
          <a:xfrm>
            <a:off x="105508" y="1770503"/>
            <a:ext cx="3719145" cy="3555580"/>
            <a:chOff x="105508" y="1770503"/>
            <a:chExt cx="3719145" cy="3555580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7B4F456-04F1-4981-A81B-6CCB74DD7FF4}"/>
                </a:ext>
              </a:extLst>
            </p:cNvPr>
            <p:cNvSpPr txBox="1"/>
            <p:nvPr/>
          </p:nvSpPr>
          <p:spPr>
            <a:xfrm>
              <a:off x="105508" y="4426472"/>
              <a:ext cx="3464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‘Left’ </a:t>
              </a: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– Move to the left 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4D68812-1D26-4717-9C83-3B756DDD4104}"/>
                </a:ext>
              </a:extLst>
            </p:cNvPr>
            <p:cNvSpPr txBox="1"/>
            <p:nvPr/>
          </p:nvSpPr>
          <p:spPr>
            <a:xfrm>
              <a:off x="184638" y="4864418"/>
              <a:ext cx="3640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‘Right’ </a:t>
              </a: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- Move to the right 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CF3C419F-F485-424C-B8BF-E812961C9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990" y="1787688"/>
              <a:ext cx="840867" cy="292077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13694113-C9AB-42B9-8D08-B949A23A3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4641" y="1770503"/>
              <a:ext cx="840867" cy="2920770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D52C76FA-50AA-4C59-A62E-F85A6DA58AF3}"/>
              </a:ext>
            </a:extLst>
          </p:cNvPr>
          <p:cNvGrpSpPr/>
          <p:nvPr/>
        </p:nvGrpSpPr>
        <p:grpSpPr>
          <a:xfrm>
            <a:off x="7111012" y="1764689"/>
            <a:ext cx="4720048" cy="3561394"/>
            <a:chOff x="7111012" y="1764689"/>
            <a:chExt cx="4720048" cy="3561394"/>
          </a:xfrm>
        </p:grpSpPr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103BB107-6518-4752-8C21-B66D3DD61273}"/>
                </a:ext>
              </a:extLst>
            </p:cNvPr>
            <p:cNvSpPr txBox="1"/>
            <p:nvPr/>
          </p:nvSpPr>
          <p:spPr>
            <a:xfrm>
              <a:off x="7111012" y="4495086"/>
              <a:ext cx="4720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‘Space’ – Jump</a:t>
              </a:r>
            </a:p>
            <a:p>
              <a:pPr algn="ctr"/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‘Space’ in the air – Double jump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AB34B6D3-29C0-4D2E-96E6-953D4FF3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0727" y="1764689"/>
              <a:ext cx="900618" cy="252000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CF311FCB-1B1F-4B7E-BBB1-FA0874492913}"/>
              </a:ext>
            </a:extLst>
          </p:cNvPr>
          <p:cNvGrpSpPr/>
          <p:nvPr/>
        </p:nvGrpSpPr>
        <p:grpSpPr>
          <a:xfrm>
            <a:off x="3015571" y="1787688"/>
            <a:ext cx="4720048" cy="3319422"/>
            <a:chOff x="3135088" y="1787688"/>
            <a:chExt cx="4720048" cy="3319422"/>
          </a:xfrm>
        </p:grpSpPr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5BD64459-872D-4FC8-82CD-64E0CEC9FCA6}"/>
                </a:ext>
              </a:extLst>
            </p:cNvPr>
            <p:cNvSpPr txBox="1"/>
            <p:nvPr/>
          </p:nvSpPr>
          <p:spPr>
            <a:xfrm>
              <a:off x="3135088" y="4645445"/>
              <a:ext cx="472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‘C’ </a:t>
              </a: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- Shoot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1859659B-3459-4676-BF0B-5E1B780F0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314" y="1787688"/>
              <a:ext cx="1368098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26565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33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err="1" smtClean="0">
                <a:solidFill>
                  <a:srgbClr val="360882"/>
                </a:solidFill>
                <a:latin typeface="Bodoni MT Black" panose="02070A03080606020203" pitchFamily="18" charset="0"/>
              </a:rPr>
              <a:t>T</a:t>
            </a:r>
            <a:r>
              <a:rPr lang="en-US" altLang="zh-CN" sz="3600" b="1" u="sng" dirty="0" err="1" smtClean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 err="1" smtClean="0">
                <a:solidFill>
                  <a:srgbClr val="360882"/>
                </a:solidFill>
                <a:latin typeface="Bodoni MT Black" panose="02070A03080606020203" pitchFamily="18" charset="0"/>
              </a:rPr>
              <a:t>apSyst</a:t>
            </a:r>
            <a:r>
              <a:rPr lang="en-US" altLang="zh-CN" sz="3600" b="1" u="sng" dirty="0" err="1" smtClean="0">
                <a:solidFill>
                  <a:srgbClr val="BA2767"/>
                </a:solidFill>
                <a:latin typeface="Bodoni MT Black" panose="02070A03080606020203" pitchFamily="18" charset="0"/>
              </a:rPr>
              <a:t>em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1816000" y="2672852"/>
            <a:ext cx="427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De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lib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era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igg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r 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a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ea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</a:t>
            </a:r>
            <a:endParaRPr lang="en-US" altLang="zh-CN" sz="2400" dirty="0">
              <a:solidFill>
                <a:srgbClr val="360882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00BFE70-AE11-4587-92EF-5E0AF975C49B}"/>
              </a:ext>
            </a:extLst>
          </p:cNvPr>
          <p:cNvSpPr txBox="1"/>
          <p:nvPr/>
        </p:nvSpPr>
        <p:spPr>
          <a:xfrm>
            <a:off x="1804849" y="1961789"/>
            <a:ext cx="397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Compl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x int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era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ction</a:t>
            </a:r>
            <a:endParaRPr lang="en-US" altLang="zh-CN" sz="2400" dirty="0">
              <a:solidFill>
                <a:srgbClr val="360882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107FBBD6-F399-4E5B-B0EF-EDDB2781A76B}"/>
              </a:ext>
            </a:extLst>
          </p:cNvPr>
          <p:cNvSpPr txBox="1"/>
          <p:nvPr/>
        </p:nvSpPr>
        <p:spPr>
          <a:xfrm>
            <a:off x="1815561" y="3445428"/>
            <a:ext cx="586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Suppo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ed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by th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n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w 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igid syst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em</a:t>
            </a:r>
            <a:endParaRPr lang="en-US" altLang="zh-CN" sz="2400" dirty="0">
              <a:solidFill>
                <a:srgbClr val="BA2767"/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107FBBD6-F399-4E5B-B0EF-EDDB2781A76B}"/>
              </a:ext>
            </a:extLst>
          </p:cNvPr>
          <p:cNvSpPr txBox="1"/>
          <p:nvPr/>
        </p:nvSpPr>
        <p:spPr>
          <a:xfrm>
            <a:off x="1822995" y="4188844"/>
            <a:ext cx="586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Position of obj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cts</a:t>
            </a:r>
            <a:endParaRPr lang="en-US" altLang="zh-CN" sz="2400" dirty="0">
              <a:solidFill>
                <a:srgbClr val="BA2767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53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347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Oth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er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 things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7482692-9884-4151-B616-7D93C6982893}"/>
              </a:ext>
            </a:extLst>
          </p:cNvPr>
          <p:cNvSpPr txBox="1"/>
          <p:nvPr/>
        </p:nvSpPr>
        <p:spPr>
          <a:xfrm>
            <a:off x="1290779" y="1475520"/>
            <a:ext cx="56229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Sc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n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switch (t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y to jump to n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xt sc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n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)</a:t>
            </a:r>
          </a:p>
          <a:p>
            <a:pPr marL="285750" indent="-285750"/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</a:t>
            </a:r>
            <a:endParaRPr lang="en-US" altLang="zh-CN" sz="2400" dirty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Lo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a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ding p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a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g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BA2767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T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xtu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BA2767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Colo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sch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BA2767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Hint you g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/>
            <a:endParaRPr lang="en-US" altLang="zh-CN" sz="2400" dirty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026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779" y="1992236"/>
            <a:ext cx="291906" cy="291906"/>
          </a:xfrm>
          <a:prstGeom prst="rect">
            <a:avLst/>
          </a:prstGeom>
          <a:noFill/>
        </p:spPr>
      </p:pic>
      <p:pic>
        <p:nvPicPr>
          <p:cNvPr id="5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779" y="2735652"/>
            <a:ext cx="291906" cy="291906"/>
          </a:xfrm>
          <a:prstGeom prst="rect">
            <a:avLst/>
          </a:prstGeom>
          <a:noFill/>
        </p:spPr>
      </p:pic>
      <p:pic>
        <p:nvPicPr>
          <p:cNvPr id="7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779" y="3490218"/>
            <a:ext cx="291906" cy="291906"/>
          </a:xfrm>
          <a:prstGeom prst="rect">
            <a:avLst/>
          </a:prstGeom>
          <a:noFill/>
        </p:spPr>
      </p:pic>
      <p:pic>
        <p:nvPicPr>
          <p:cNvPr id="8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779" y="4222480"/>
            <a:ext cx="291906" cy="291906"/>
          </a:xfrm>
          <a:prstGeom prst="rect">
            <a:avLst/>
          </a:prstGeom>
          <a:noFill/>
        </p:spPr>
      </p:pic>
      <p:pic>
        <p:nvPicPr>
          <p:cNvPr id="10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0154" y="4921290"/>
            <a:ext cx="291906" cy="291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35598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601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Qu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stionn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a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i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re</a:t>
            </a:r>
            <a:endParaRPr lang="zh-CN" altLang="en-US" sz="28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8433" name="Picture 1" descr="D:\qq\消息记录\515675720\Image\Group\SX3HKC%GQLOO4IA3(S]`P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2068" y="1996069"/>
            <a:ext cx="3233854" cy="3233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30065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58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W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a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lkth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ough Hint</a:t>
            </a:r>
            <a:endParaRPr lang="zh-CN" altLang="en-US" sz="28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7200" y="3220886"/>
            <a:ext cx="601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Just go to th</a:t>
            </a:r>
            <a:r>
              <a:rPr lang="en-US" altLang="zh-CN" sz="36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36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l</a:t>
            </a:r>
            <a:r>
              <a:rPr lang="en-US" altLang="zh-CN" sz="36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36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ft w</a:t>
            </a:r>
            <a:r>
              <a:rPr lang="en-US" altLang="zh-CN" sz="36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a</a:t>
            </a:r>
            <a:r>
              <a:rPr lang="en-US" altLang="zh-CN" sz="36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y</a:t>
            </a:r>
            <a:endParaRPr lang="en-US" altLang="zh-CN" sz="3600" dirty="0">
              <a:solidFill>
                <a:srgbClr val="360882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53F8C06-4710-41C2-8E01-16629E9F58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943" t="23349" r="13727" b="33942"/>
          <a:stretch/>
        </p:blipFill>
        <p:spPr>
          <a:xfrm rot="20707107">
            <a:off x="2147310" y="2106596"/>
            <a:ext cx="7646945" cy="30387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7234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154</Words>
  <Application>Microsoft Office PowerPoint</Application>
  <PresentationFormat>自定义</PresentationFormat>
  <Paragraphs>43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黑体</vt:lpstr>
      <vt:lpstr>Bodoni MT Black</vt:lpstr>
      <vt:lpstr>等线</vt:lpstr>
      <vt:lpstr>Berlin Sans FB</vt:lpstr>
      <vt:lpstr>等线 Light</vt:lpstr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百里 月漾</dc:creator>
  <cp:lastModifiedBy>admin</cp:lastModifiedBy>
  <cp:revision>47</cp:revision>
  <dcterms:created xsi:type="dcterms:W3CDTF">2019-07-14T08:37:04Z</dcterms:created>
  <dcterms:modified xsi:type="dcterms:W3CDTF">2019-07-18T17:49:09Z</dcterms:modified>
</cp:coreProperties>
</file>