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40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4" autoAdjust="0"/>
    <p:restoredTop sz="84396" autoAdjust="0"/>
  </p:normalViewPr>
  <p:slideViewPr>
    <p:cSldViewPr snapToGrid="0">
      <p:cViewPr varScale="1">
        <p:scale>
          <a:sx n="100" d="100"/>
          <a:sy n="100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EC9EB-48DD-405E-9350-CE3BB0A1D6C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9AEA1-D14C-4390-A07E-7D68CFD1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AEA1-D14C-4390-A07E-7D68CFD17B1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8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3635FE72-F53A-45CA-AC8A-3CA78E82F266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Social and Economic Concerns of Fisheries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B6B9A7AF-EA1A-4028-9F33-FABD453E4B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4BD4-5DC7-42AD-8CB0-D601D66D6C9D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Social and Economic Concerns of Fisheries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A7AF-EA1A-4028-9F33-FABD453E4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8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34E6-C4F5-43AD-BA11-5E5E48DA23D4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Social and Economic Concerns of Fisheries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A7AF-EA1A-4028-9F33-FABD453E4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2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20675"/>
            <a:ext cx="118872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5625"/>
            <a:ext cx="11887200" cy="449566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 sz="26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2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CE965FCA-CE79-4EA7-81A2-6189CC51BFB5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492875"/>
            <a:ext cx="54864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Social and Economic Concerns of Fisheries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B6B9A7AF-EA1A-4028-9F33-FABD453E4B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2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CEFB6DAF-9AAD-4B7E-BCFB-FEE35ACF6DD8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492875"/>
            <a:ext cx="54864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Social and Economic Concerns of Fisheries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B6B9A7AF-EA1A-4028-9F33-FABD453E4B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3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20675"/>
            <a:ext cx="118872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825625"/>
            <a:ext cx="5867400" cy="449566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 sz="26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2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7400" cy="449566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 sz="26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2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F37411AC-EB99-4D83-9F8C-A1C48ADBFF18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492875"/>
            <a:ext cx="54864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Social and Economic Concerns of Fisheries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B6B9A7AF-EA1A-4028-9F33-FABD453E4B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35AE-B86D-454B-94B8-25F0537156F9}" type="datetime1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Social and Economic Concerns of Fisheries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A7AF-EA1A-4028-9F33-FABD453E4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5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5856"/>
            <a:ext cx="118872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9DE222DC-4089-4C76-8603-3C1EDC0F089B}" type="datetime1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492875"/>
            <a:ext cx="54864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Social and Economic Concerns of Fisheries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B6B9A7AF-EA1A-4028-9F33-FABD453E4B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ACCDC426-0FF5-4FCF-8B52-00AC3DCCC66A}" type="datetime1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2800" y="6492875"/>
            <a:ext cx="54864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Social and Economic Concerns of Fisheries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B6B9A7AF-EA1A-4028-9F33-FABD453E4B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6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D36D-5886-4AE6-88F7-7977801E3D20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Social and Economic Concerns of Fisheries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A7AF-EA1A-4028-9F33-FABD453E4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8BE4-98F8-4B67-A49A-BD7DD78588AE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Social and Economic Concerns of Fisheries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A7AF-EA1A-4028-9F33-FABD453E4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5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73F74-9125-45EA-89B9-EC66823FC1D2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Social and Economic Concerns of Fisheries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9A7AF-EA1A-4028-9F33-FABD453E4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1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Socio-Economic Concerns of Fisheries Management</a:t>
            </a:r>
          </a:p>
        </p:txBody>
      </p:sp>
    </p:spTree>
    <p:extLst>
      <p:ext uri="{BB962C8B-B14F-4D97-AF65-F5344CB8AC3E}">
        <p14:creationId xmlns:p14="http://schemas.microsoft.com/office/powerpoint/2010/main" val="365787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Socio-Economic Concerns of Fisheries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Socio-Economic Concerns of Fisheries Management</dc:title>
  <dc:creator>Joseph Ballenger</dc:creator>
  <cp:lastModifiedBy>Joseph C. Ballenger</cp:lastModifiedBy>
  <cp:revision>11</cp:revision>
  <dcterms:created xsi:type="dcterms:W3CDTF">2019-04-09T15:54:12Z</dcterms:created>
  <dcterms:modified xsi:type="dcterms:W3CDTF">2020-04-27T15:18:38Z</dcterms:modified>
</cp:coreProperties>
</file>