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b84a130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b84a130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Test presentation Title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Subtitle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Heading one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Lorem ipsum dolor sit amet, consectetur adipiscing elit. Cras eget urna a ante congue fermentum. Class aptent taciti sociosqu ad litora torquent per conubia nostra, per inceptos himenaeos. Nunc vestibulum neque et dui rutrum interdum. Phasellus in molestie purus, in scelerisque felis. Donec aliquet, quam ut fringilla finibus, velit turpis ultrices neque, quis sodales nulla felis ac arcu. Aliquam vitae rhoncus metus, vel tincidunt turpis. Fusce commodo sem suscipit eros pretium commodo. Etiam ut augue eget quam porttitor ultricies. Etiam non tristique nisl, ut pellentesque dolor. Fusce venenatis quis lacus sit amet iaculis.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Lorem ipsum dolor sit amet, consectetur adipiscing elit. Cras eget urna a ante congue fermentum. Class aptent taciti sociosqu ad litora torquent per conubia nostra, per inceptos himenaeos. Nunc vestibulum neque et dui rutrum interdum. Phasellus in molestie purus, in scelerisque felis. Donec aliquet, quam ut fringilla finibus, velit turpis ultrices neque, quis sodales nulla felis ac arcu. Aliquam vitae rhoncus metus, vel tincidunt turpis. Fusce commodo sem suscipit eros pretium commodo. Etiam ut augue eget quam porttitor ultricies. Etiam non tristique nisl, ut pellentesque dolor. Fusce venenatis quis lacus sit amet iaculis.</a:t>
            </a:r>
            <a:endParaRPr sz="1050">
              <a:solidFill>
                <a:schemeClr val="dk1"/>
              </a:solidFill>
              <a:highlight>
                <a:srgbClr val="FFFFFF"/>
              </a:highlight>
            </a:endParaRPr>
          </a:p>
          <a:p>
            <a:pPr indent="-295275" lvl="0" marL="457200" rtl="0" algn="l">
              <a:spcBef>
                <a:spcPts val="0"/>
              </a:spcBef>
              <a:spcAft>
                <a:spcPts val="0"/>
              </a:spcAft>
              <a:buClr>
                <a:schemeClr val="dk1"/>
              </a:buClr>
              <a:buSzPts val="1050"/>
              <a:buChar char="●"/>
            </a:pPr>
            <a:r>
              <a:rPr lang="en" sz="1050">
                <a:solidFill>
                  <a:schemeClr val="dk1"/>
                </a:solidFill>
                <a:highlight>
                  <a:srgbClr val="FFFFFF"/>
                </a:highlight>
              </a:rPr>
              <a:t>Lorem ipsum dolor sit amet, consectetur adipiscing elit. Cras eget urna a ante congue fermentum. Class aptent taciti sociosqu ad litora torquent per conubia nostra, per inceptos himenaeos. Nunc vestibulum neque et dui rutrum interdum. Phasellus in molestie purus, in scelerisque felis. Donec aliquet, quam ut fringilla finibus, velit turpis ultrices neque, quis sodales nulla felis ac arcu. Aliquam vitae rhoncus metus, vel tincidunt turpis. Fusce commodo sem suscipit eros pretium commodo. Etiam ut augue eget quam porttitor ultricies. Etiam non tristique nisl, ut pellentesque dolor. Fusce venenatis quis lacus sit amet iaculis.</a:t>
            </a:r>
            <a:endParaRPr sz="105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