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11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12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6" r:id="rId7"/>
    <p:sldId id="262" r:id="rId8"/>
    <p:sldId id="263" r:id="rId9"/>
    <p:sldId id="267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7"/>
    <p:restoredTop sz="94669"/>
  </p:normalViewPr>
  <p:slideViewPr>
    <p:cSldViewPr snapToGrid="0" snapToObjects="1">
      <p:cViewPr>
        <p:scale>
          <a:sx n="40" d="100"/>
          <a:sy n="40" d="100"/>
        </p:scale>
        <p:origin x="2768" y="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9C3338-9D01-4885-9225-CFD70C9FA47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12743-5204-4F4A-819A-99C58E18DF55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Tipologie principali di campionamento:</a:t>
          </a:r>
        </a:p>
      </dgm:t>
    </dgm:pt>
    <dgm:pt modelId="{193E96A7-2697-4B21-904E-8C0030B782EF}" type="parTrans" cxnId="{24FCABCA-D9D1-43A7-B949-67D74511DE16}">
      <dgm:prSet/>
      <dgm:spPr/>
      <dgm:t>
        <a:bodyPr/>
        <a:lstStyle/>
        <a:p>
          <a:endParaRPr lang="en-US"/>
        </a:p>
      </dgm:t>
    </dgm:pt>
    <dgm:pt modelId="{4E3993DC-94C3-4DDB-8F57-01EA0D2DC435}" type="sibTrans" cxnId="{24FCABCA-D9D1-43A7-B949-67D74511DE16}">
      <dgm:prSet/>
      <dgm:spPr/>
      <dgm:t>
        <a:bodyPr/>
        <a:lstStyle/>
        <a:p>
          <a:endParaRPr lang="en-US"/>
        </a:p>
      </dgm:t>
    </dgm:pt>
    <dgm:pt modelId="{A030363B-8532-4BD4-977F-50036CC7F6B9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Campionamento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probabilistico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F9301D-B36F-441D-9975-18EE30FA905F}" type="parTrans" cxnId="{7A292CB3-9E69-48B6-A16D-38B37CF2D493}">
      <dgm:prSet/>
      <dgm:spPr/>
      <dgm:t>
        <a:bodyPr/>
        <a:lstStyle/>
        <a:p>
          <a:endParaRPr lang="en-US"/>
        </a:p>
      </dgm:t>
    </dgm:pt>
    <dgm:pt modelId="{C4D7AC44-83FD-4FA5-BA40-C65D92515AEC}" type="sibTrans" cxnId="{7A292CB3-9E69-48B6-A16D-38B37CF2D493}">
      <dgm:prSet/>
      <dgm:spPr/>
      <dgm:t>
        <a:bodyPr/>
        <a:lstStyle/>
        <a:p>
          <a:endParaRPr lang="en-US"/>
        </a:p>
      </dgm:t>
    </dgm:pt>
    <dgm:pt modelId="{51289290-0803-4BE4-B1E4-FD4A68D5ECFB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Campionamento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non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probabilistico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C655048-10E2-49BA-B9F2-E727483746E2}" type="parTrans" cxnId="{C185C7E9-6F3C-493A-A80D-7C22A9CAF652}">
      <dgm:prSet/>
      <dgm:spPr/>
      <dgm:t>
        <a:bodyPr/>
        <a:lstStyle/>
        <a:p>
          <a:endParaRPr lang="en-US"/>
        </a:p>
      </dgm:t>
    </dgm:pt>
    <dgm:pt modelId="{2992736B-BD57-4C74-8CFF-FCE268F59208}" type="sibTrans" cxnId="{C185C7E9-6F3C-493A-A80D-7C22A9CAF652}">
      <dgm:prSet/>
      <dgm:spPr/>
      <dgm:t>
        <a:bodyPr/>
        <a:lstStyle/>
        <a:p>
          <a:endParaRPr lang="en-US"/>
        </a:p>
      </dgm:t>
    </dgm:pt>
    <dgm:pt modelId="{BE8ACCFB-3A15-7E4C-88C7-7BE8BA881727}" type="pres">
      <dgm:prSet presAssocID="{AA9C3338-9D01-4885-9225-CFD70C9FA4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06D9A9-7A9A-4841-9752-06BE67FB7B94}" type="pres">
      <dgm:prSet presAssocID="{DC612743-5204-4F4A-819A-99C58E18DF55}" presName="hierRoot1" presStyleCnt="0"/>
      <dgm:spPr/>
    </dgm:pt>
    <dgm:pt modelId="{03D8681E-908F-DC42-812F-47B1220E4680}" type="pres">
      <dgm:prSet presAssocID="{DC612743-5204-4F4A-819A-99C58E18DF55}" presName="composite" presStyleCnt="0"/>
      <dgm:spPr/>
    </dgm:pt>
    <dgm:pt modelId="{22BBDA8E-AECC-624E-BA54-9581289D45DC}" type="pres">
      <dgm:prSet presAssocID="{DC612743-5204-4F4A-819A-99C58E18DF55}" presName="background" presStyleLbl="node0" presStyleIdx="0" presStyleCnt="1"/>
      <dgm:spPr/>
    </dgm:pt>
    <dgm:pt modelId="{10B8BE3A-79E8-5B46-A30B-DB89AC2994F3}" type="pres">
      <dgm:prSet presAssocID="{DC612743-5204-4F4A-819A-99C58E18DF55}" presName="text" presStyleLbl="fgAcc0" presStyleIdx="0" presStyleCnt="1">
        <dgm:presLayoutVars>
          <dgm:chPref val="3"/>
        </dgm:presLayoutVars>
      </dgm:prSet>
      <dgm:spPr/>
    </dgm:pt>
    <dgm:pt modelId="{C3F62227-18E4-6E4E-A79B-B415D2313C6D}" type="pres">
      <dgm:prSet presAssocID="{DC612743-5204-4F4A-819A-99C58E18DF55}" presName="hierChild2" presStyleCnt="0"/>
      <dgm:spPr/>
    </dgm:pt>
    <dgm:pt modelId="{F127AF1A-E089-224D-9FE3-69BC99B71E50}" type="pres">
      <dgm:prSet presAssocID="{CDF9301D-B36F-441D-9975-18EE30FA905F}" presName="Name10" presStyleLbl="parChTrans1D2" presStyleIdx="0" presStyleCnt="2"/>
      <dgm:spPr/>
    </dgm:pt>
    <dgm:pt modelId="{2C9087AA-C6D9-AE46-82C4-4A8D89CA0654}" type="pres">
      <dgm:prSet presAssocID="{A030363B-8532-4BD4-977F-50036CC7F6B9}" presName="hierRoot2" presStyleCnt="0"/>
      <dgm:spPr/>
    </dgm:pt>
    <dgm:pt modelId="{9BF7B00B-B46B-B44F-B413-5D98609D6083}" type="pres">
      <dgm:prSet presAssocID="{A030363B-8532-4BD4-977F-50036CC7F6B9}" presName="composite2" presStyleCnt="0"/>
      <dgm:spPr/>
    </dgm:pt>
    <dgm:pt modelId="{6D4437C2-10BA-4942-9B88-A6ADC331B856}" type="pres">
      <dgm:prSet presAssocID="{A030363B-8532-4BD4-977F-50036CC7F6B9}" presName="background2" presStyleLbl="node2" presStyleIdx="0" presStyleCnt="2"/>
      <dgm:spPr/>
    </dgm:pt>
    <dgm:pt modelId="{DBE6079C-1109-7F48-8705-5764C778A02F}" type="pres">
      <dgm:prSet presAssocID="{A030363B-8532-4BD4-977F-50036CC7F6B9}" presName="text2" presStyleLbl="fgAcc2" presStyleIdx="0" presStyleCnt="2">
        <dgm:presLayoutVars>
          <dgm:chPref val="3"/>
        </dgm:presLayoutVars>
      </dgm:prSet>
      <dgm:spPr/>
    </dgm:pt>
    <dgm:pt modelId="{0CACBCCB-9940-3145-B702-BD064D93396B}" type="pres">
      <dgm:prSet presAssocID="{A030363B-8532-4BD4-977F-50036CC7F6B9}" presName="hierChild3" presStyleCnt="0"/>
      <dgm:spPr/>
    </dgm:pt>
    <dgm:pt modelId="{7481D6CF-A1F0-C043-A952-84DA0E9657A2}" type="pres">
      <dgm:prSet presAssocID="{5C655048-10E2-49BA-B9F2-E727483746E2}" presName="Name10" presStyleLbl="parChTrans1D2" presStyleIdx="1" presStyleCnt="2"/>
      <dgm:spPr/>
    </dgm:pt>
    <dgm:pt modelId="{D39D334F-9F7F-F24D-86A9-9FBB928A463E}" type="pres">
      <dgm:prSet presAssocID="{51289290-0803-4BE4-B1E4-FD4A68D5ECFB}" presName="hierRoot2" presStyleCnt="0"/>
      <dgm:spPr/>
    </dgm:pt>
    <dgm:pt modelId="{61DBF865-9EA5-6C40-BCD1-CBCE88CCEB20}" type="pres">
      <dgm:prSet presAssocID="{51289290-0803-4BE4-B1E4-FD4A68D5ECFB}" presName="composite2" presStyleCnt="0"/>
      <dgm:spPr/>
    </dgm:pt>
    <dgm:pt modelId="{1577D41D-95D8-9D44-8D12-A712391FBC65}" type="pres">
      <dgm:prSet presAssocID="{51289290-0803-4BE4-B1E4-FD4A68D5ECFB}" presName="background2" presStyleLbl="node2" presStyleIdx="1" presStyleCnt="2"/>
      <dgm:spPr/>
    </dgm:pt>
    <dgm:pt modelId="{1E9C09D5-F4BA-DF41-ACE1-DB02F13CC6B5}" type="pres">
      <dgm:prSet presAssocID="{51289290-0803-4BE4-B1E4-FD4A68D5ECFB}" presName="text2" presStyleLbl="fgAcc2" presStyleIdx="1" presStyleCnt="2">
        <dgm:presLayoutVars>
          <dgm:chPref val="3"/>
        </dgm:presLayoutVars>
      </dgm:prSet>
      <dgm:spPr/>
    </dgm:pt>
    <dgm:pt modelId="{A8C6C6BA-6F0C-4042-8E60-E569A5B9008F}" type="pres">
      <dgm:prSet presAssocID="{51289290-0803-4BE4-B1E4-FD4A68D5ECFB}" presName="hierChild3" presStyleCnt="0"/>
      <dgm:spPr/>
    </dgm:pt>
  </dgm:ptLst>
  <dgm:cxnLst>
    <dgm:cxn modelId="{4C1DCB08-3AC6-4940-B614-3DAC87CA45C5}" type="presOf" srcId="{5C655048-10E2-49BA-B9F2-E727483746E2}" destId="{7481D6CF-A1F0-C043-A952-84DA0E9657A2}" srcOrd="0" destOrd="0" presId="urn:microsoft.com/office/officeart/2005/8/layout/hierarchy1"/>
    <dgm:cxn modelId="{96FF5C0B-D901-B244-A704-3442680045D2}" type="presOf" srcId="{AA9C3338-9D01-4885-9225-CFD70C9FA47A}" destId="{BE8ACCFB-3A15-7E4C-88C7-7BE8BA881727}" srcOrd="0" destOrd="0" presId="urn:microsoft.com/office/officeart/2005/8/layout/hierarchy1"/>
    <dgm:cxn modelId="{D8B41A47-1723-2E4E-BB57-DC4B8E5E58E0}" type="presOf" srcId="{A030363B-8532-4BD4-977F-50036CC7F6B9}" destId="{DBE6079C-1109-7F48-8705-5764C778A02F}" srcOrd="0" destOrd="0" presId="urn:microsoft.com/office/officeart/2005/8/layout/hierarchy1"/>
    <dgm:cxn modelId="{C9934E52-57D9-2F49-B605-69DC5AC058B3}" type="presOf" srcId="{CDF9301D-B36F-441D-9975-18EE30FA905F}" destId="{F127AF1A-E089-224D-9FE3-69BC99B71E50}" srcOrd="0" destOrd="0" presId="urn:microsoft.com/office/officeart/2005/8/layout/hierarchy1"/>
    <dgm:cxn modelId="{5AFEE783-0F65-0E42-B6B4-87B7E76B3EE8}" type="presOf" srcId="{51289290-0803-4BE4-B1E4-FD4A68D5ECFB}" destId="{1E9C09D5-F4BA-DF41-ACE1-DB02F13CC6B5}" srcOrd="0" destOrd="0" presId="urn:microsoft.com/office/officeart/2005/8/layout/hierarchy1"/>
    <dgm:cxn modelId="{7A292CB3-9E69-48B6-A16D-38B37CF2D493}" srcId="{DC612743-5204-4F4A-819A-99C58E18DF55}" destId="{A030363B-8532-4BD4-977F-50036CC7F6B9}" srcOrd="0" destOrd="0" parTransId="{CDF9301D-B36F-441D-9975-18EE30FA905F}" sibTransId="{C4D7AC44-83FD-4FA5-BA40-C65D92515AEC}"/>
    <dgm:cxn modelId="{24FCABCA-D9D1-43A7-B949-67D74511DE16}" srcId="{AA9C3338-9D01-4885-9225-CFD70C9FA47A}" destId="{DC612743-5204-4F4A-819A-99C58E18DF55}" srcOrd="0" destOrd="0" parTransId="{193E96A7-2697-4B21-904E-8C0030B782EF}" sibTransId="{4E3993DC-94C3-4DDB-8F57-01EA0D2DC435}"/>
    <dgm:cxn modelId="{58D418DC-1149-1049-BF4C-90F515ECC174}" type="presOf" srcId="{DC612743-5204-4F4A-819A-99C58E18DF55}" destId="{10B8BE3A-79E8-5B46-A30B-DB89AC2994F3}" srcOrd="0" destOrd="0" presId="urn:microsoft.com/office/officeart/2005/8/layout/hierarchy1"/>
    <dgm:cxn modelId="{C185C7E9-6F3C-493A-A80D-7C22A9CAF652}" srcId="{DC612743-5204-4F4A-819A-99C58E18DF55}" destId="{51289290-0803-4BE4-B1E4-FD4A68D5ECFB}" srcOrd="1" destOrd="0" parTransId="{5C655048-10E2-49BA-B9F2-E727483746E2}" sibTransId="{2992736B-BD57-4C74-8CFF-FCE268F59208}"/>
    <dgm:cxn modelId="{B36838DE-EAF2-854A-AE31-F9E3A61AA6DC}" type="presParOf" srcId="{BE8ACCFB-3A15-7E4C-88C7-7BE8BA881727}" destId="{8206D9A9-7A9A-4841-9752-06BE67FB7B94}" srcOrd="0" destOrd="0" presId="urn:microsoft.com/office/officeart/2005/8/layout/hierarchy1"/>
    <dgm:cxn modelId="{E19C2FE9-8610-7348-AE15-3488C9DBEB55}" type="presParOf" srcId="{8206D9A9-7A9A-4841-9752-06BE67FB7B94}" destId="{03D8681E-908F-DC42-812F-47B1220E4680}" srcOrd="0" destOrd="0" presId="urn:microsoft.com/office/officeart/2005/8/layout/hierarchy1"/>
    <dgm:cxn modelId="{C616A267-68D4-6947-A854-E11A35F8D251}" type="presParOf" srcId="{03D8681E-908F-DC42-812F-47B1220E4680}" destId="{22BBDA8E-AECC-624E-BA54-9581289D45DC}" srcOrd="0" destOrd="0" presId="urn:microsoft.com/office/officeart/2005/8/layout/hierarchy1"/>
    <dgm:cxn modelId="{81A00452-8A1F-1743-AB8F-50284E284CFD}" type="presParOf" srcId="{03D8681E-908F-DC42-812F-47B1220E4680}" destId="{10B8BE3A-79E8-5B46-A30B-DB89AC2994F3}" srcOrd="1" destOrd="0" presId="urn:microsoft.com/office/officeart/2005/8/layout/hierarchy1"/>
    <dgm:cxn modelId="{B177931F-C0E9-934D-BA66-AA0DDDCD908D}" type="presParOf" srcId="{8206D9A9-7A9A-4841-9752-06BE67FB7B94}" destId="{C3F62227-18E4-6E4E-A79B-B415D2313C6D}" srcOrd="1" destOrd="0" presId="urn:microsoft.com/office/officeart/2005/8/layout/hierarchy1"/>
    <dgm:cxn modelId="{54F8028C-FDAE-CA4A-BFE8-BEDBD85A7D02}" type="presParOf" srcId="{C3F62227-18E4-6E4E-A79B-B415D2313C6D}" destId="{F127AF1A-E089-224D-9FE3-69BC99B71E50}" srcOrd="0" destOrd="0" presId="urn:microsoft.com/office/officeart/2005/8/layout/hierarchy1"/>
    <dgm:cxn modelId="{4B7A1414-3D4F-2C42-B22A-BABA5C9B42B7}" type="presParOf" srcId="{C3F62227-18E4-6E4E-A79B-B415D2313C6D}" destId="{2C9087AA-C6D9-AE46-82C4-4A8D89CA0654}" srcOrd="1" destOrd="0" presId="urn:microsoft.com/office/officeart/2005/8/layout/hierarchy1"/>
    <dgm:cxn modelId="{83A5EA31-5AC2-CB4F-9EC1-1CD32F369335}" type="presParOf" srcId="{2C9087AA-C6D9-AE46-82C4-4A8D89CA0654}" destId="{9BF7B00B-B46B-B44F-B413-5D98609D6083}" srcOrd="0" destOrd="0" presId="urn:microsoft.com/office/officeart/2005/8/layout/hierarchy1"/>
    <dgm:cxn modelId="{E18A3616-E77B-0345-AA95-9D6D37F2E67E}" type="presParOf" srcId="{9BF7B00B-B46B-B44F-B413-5D98609D6083}" destId="{6D4437C2-10BA-4942-9B88-A6ADC331B856}" srcOrd="0" destOrd="0" presId="urn:microsoft.com/office/officeart/2005/8/layout/hierarchy1"/>
    <dgm:cxn modelId="{CA663287-C70C-484C-807C-29D0EBBBCF97}" type="presParOf" srcId="{9BF7B00B-B46B-B44F-B413-5D98609D6083}" destId="{DBE6079C-1109-7F48-8705-5764C778A02F}" srcOrd="1" destOrd="0" presId="urn:microsoft.com/office/officeart/2005/8/layout/hierarchy1"/>
    <dgm:cxn modelId="{BF09A6CA-9E91-4740-8677-6CADC08F54CA}" type="presParOf" srcId="{2C9087AA-C6D9-AE46-82C4-4A8D89CA0654}" destId="{0CACBCCB-9940-3145-B702-BD064D93396B}" srcOrd="1" destOrd="0" presId="urn:microsoft.com/office/officeart/2005/8/layout/hierarchy1"/>
    <dgm:cxn modelId="{242AF1A1-38CD-FC40-965F-0C2076E60E0F}" type="presParOf" srcId="{C3F62227-18E4-6E4E-A79B-B415D2313C6D}" destId="{7481D6CF-A1F0-C043-A952-84DA0E9657A2}" srcOrd="2" destOrd="0" presId="urn:microsoft.com/office/officeart/2005/8/layout/hierarchy1"/>
    <dgm:cxn modelId="{7BC25A19-0E47-3C46-8F25-FD9FBC67AC90}" type="presParOf" srcId="{C3F62227-18E4-6E4E-A79B-B415D2313C6D}" destId="{D39D334F-9F7F-F24D-86A9-9FBB928A463E}" srcOrd="3" destOrd="0" presId="urn:microsoft.com/office/officeart/2005/8/layout/hierarchy1"/>
    <dgm:cxn modelId="{56E2012A-CC6A-A347-B455-D85629275802}" type="presParOf" srcId="{D39D334F-9F7F-F24D-86A9-9FBB928A463E}" destId="{61DBF865-9EA5-6C40-BCD1-CBCE88CCEB20}" srcOrd="0" destOrd="0" presId="urn:microsoft.com/office/officeart/2005/8/layout/hierarchy1"/>
    <dgm:cxn modelId="{6509B405-42BF-274F-AAFA-4B9B7A50F091}" type="presParOf" srcId="{61DBF865-9EA5-6C40-BCD1-CBCE88CCEB20}" destId="{1577D41D-95D8-9D44-8D12-A712391FBC65}" srcOrd="0" destOrd="0" presId="urn:microsoft.com/office/officeart/2005/8/layout/hierarchy1"/>
    <dgm:cxn modelId="{29D67B71-18A5-5241-88D7-16872B4197D5}" type="presParOf" srcId="{61DBF865-9EA5-6C40-BCD1-CBCE88CCEB20}" destId="{1E9C09D5-F4BA-DF41-ACE1-DB02F13CC6B5}" srcOrd="1" destOrd="0" presId="urn:microsoft.com/office/officeart/2005/8/layout/hierarchy1"/>
    <dgm:cxn modelId="{C36168C0-599C-F84A-8816-B4FF3BDD0AE2}" type="presParOf" srcId="{D39D334F-9F7F-F24D-86A9-9FBB928A463E}" destId="{A8C6C6BA-6F0C-4042-8E60-E569A5B900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E01440-207F-4E63-B293-1F4799997C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9E0B787-548C-4A0D-ABDE-2CE0BFA647CD}">
      <dgm:prSet/>
      <dgm:spPr/>
      <dgm:t>
        <a:bodyPr/>
        <a:lstStyle/>
        <a:p>
          <a:r>
            <a:rPr lang="en-US" dirty="0" err="1"/>
            <a:t>Scelgo</a:t>
          </a:r>
          <a:r>
            <a:rPr lang="en-US" dirty="0"/>
            <a:t> </a:t>
          </a:r>
          <a:r>
            <a:rPr lang="en-US" dirty="0" err="1"/>
            <a:t>gruppi</a:t>
          </a:r>
          <a:r>
            <a:rPr lang="en-US" dirty="0"/>
            <a:t> (</a:t>
          </a:r>
          <a:r>
            <a:rPr lang="en-US" dirty="0" err="1"/>
            <a:t>grappoli</a:t>
          </a:r>
          <a:r>
            <a:rPr lang="en-US" dirty="0"/>
            <a:t>), non </a:t>
          </a:r>
          <a:r>
            <a:rPr lang="en-US" dirty="0" err="1"/>
            <a:t>unità</a:t>
          </a:r>
          <a:r>
            <a:rPr lang="en-US" dirty="0"/>
            <a:t> </a:t>
          </a:r>
          <a:r>
            <a:rPr lang="en-US" dirty="0" err="1"/>
            <a:t>singole</a:t>
          </a:r>
          <a:endParaRPr lang="en-US" dirty="0"/>
        </a:p>
      </dgm:t>
    </dgm:pt>
    <dgm:pt modelId="{AD6083BE-CC25-4B84-9A45-A4AA18AC4CA9}" type="parTrans" cxnId="{0C2314D9-ADBE-4F4A-A83F-175F03ED2F30}">
      <dgm:prSet/>
      <dgm:spPr/>
      <dgm:t>
        <a:bodyPr/>
        <a:lstStyle/>
        <a:p>
          <a:endParaRPr lang="en-US"/>
        </a:p>
      </dgm:t>
    </dgm:pt>
    <dgm:pt modelId="{30CA5A1F-52CB-43D6-AED7-29FF5C008144}" type="sibTrans" cxnId="{0C2314D9-ADBE-4F4A-A83F-175F03ED2F30}">
      <dgm:prSet/>
      <dgm:spPr/>
      <dgm:t>
        <a:bodyPr/>
        <a:lstStyle/>
        <a:p>
          <a:endParaRPr lang="en-US"/>
        </a:p>
      </dgm:t>
    </dgm:pt>
    <dgm:pt modelId="{C0C22043-8AE8-4549-9CFC-7B4C768A41FB}">
      <dgm:prSet/>
      <dgm:spPr/>
      <dgm:t>
        <a:bodyPr/>
        <a:lstStyle/>
        <a:p>
          <a:r>
            <a:rPr lang="en-US" dirty="0"/>
            <a:t>Tutte le </a:t>
          </a:r>
          <a:r>
            <a:rPr lang="en-US" dirty="0" err="1"/>
            <a:t>unità</a:t>
          </a:r>
          <a:r>
            <a:rPr lang="en-US" dirty="0"/>
            <a:t> del </a:t>
          </a:r>
          <a:r>
            <a:rPr lang="en-US" dirty="0" err="1"/>
            <a:t>grappolo</a:t>
          </a:r>
          <a:r>
            <a:rPr lang="en-US" dirty="0"/>
            <a:t> </a:t>
          </a:r>
          <a:r>
            <a:rPr lang="en-US" dirty="0" err="1"/>
            <a:t>vanno</a:t>
          </a:r>
          <a:r>
            <a:rPr lang="en-US" dirty="0"/>
            <a:t> </a:t>
          </a:r>
          <a:r>
            <a:rPr lang="en-US" dirty="0" err="1"/>
            <a:t>nel</a:t>
          </a:r>
          <a:r>
            <a:rPr lang="en-US" dirty="0"/>
            <a:t> </a:t>
          </a:r>
          <a:r>
            <a:rPr lang="en-US" dirty="0" err="1"/>
            <a:t>campione</a:t>
          </a:r>
          <a:endParaRPr lang="en-US" dirty="0"/>
        </a:p>
      </dgm:t>
    </dgm:pt>
    <dgm:pt modelId="{37F4EBEB-6F59-4FCD-BE1B-E881047160DB}" type="parTrans" cxnId="{29434091-E60C-4799-818F-59BF4CA36C30}">
      <dgm:prSet/>
      <dgm:spPr/>
      <dgm:t>
        <a:bodyPr/>
        <a:lstStyle/>
        <a:p>
          <a:endParaRPr lang="en-US"/>
        </a:p>
      </dgm:t>
    </dgm:pt>
    <dgm:pt modelId="{DF2F6D91-EFD0-4F27-9377-FF489E427CD3}" type="sibTrans" cxnId="{29434091-E60C-4799-818F-59BF4CA36C30}">
      <dgm:prSet/>
      <dgm:spPr/>
      <dgm:t>
        <a:bodyPr/>
        <a:lstStyle/>
        <a:p>
          <a:endParaRPr lang="en-US"/>
        </a:p>
      </dgm:t>
    </dgm:pt>
    <dgm:pt modelId="{61B9C672-7B40-4EB3-ADDA-9215C7C0FA09}">
      <dgm:prSet/>
      <dgm:spPr/>
      <dgm:t>
        <a:bodyPr/>
        <a:lstStyle/>
        <a:p>
          <a:r>
            <a:rPr lang="en-US" dirty="0"/>
            <a:t>Utile se non ho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lista</a:t>
          </a:r>
          <a:r>
            <a:rPr lang="en-US" dirty="0"/>
            <a:t> </a:t>
          </a:r>
          <a:r>
            <a:rPr lang="en-US" dirty="0" err="1"/>
            <a:t>completa</a:t>
          </a:r>
          <a:r>
            <a:rPr lang="en-US" dirty="0"/>
            <a:t> o per </a:t>
          </a:r>
          <a:r>
            <a:rPr lang="en-US" dirty="0" err="1"/>
            <a:t>risparmiare</a:t>
          </a:r>
          <a:endParaRPr lang="en-US" dirty="0"/>
        </a:p>
      </dgm:t>
    </dgm:pt>
    <dgm:pt modelId="{26FF502D-4A38-4D93-BD7A-05F94B53E802}" type="parTrans" cxnId="{E8895C94-EEFF-48F2-AB37-2C0448FA314D}">
      <dgm:prSet/>
      <dgm:spPr/>
      <dgm:t>
        <a:bodyPr/>
        <a:lstStyle/>
        <a:p>
          <a:endParaRPr lang="en-US"/>
        </a:p>
      </dgm:t>
    </dgm:pt>
    <dgm:pt modelId="{BB334439-0331-43D8-A3BA-204493D87AD9}" type="sibTrans" cxnId="{E8895C94-EEFF-48F2-AB37-2C0448FA314D}">
      <dgm:prSet/>
      <dgm:spPr/>
      <dgm:t>
        <a:bodyPr/>
        <a:lstStyle/>
        <a:p>
          <a:endParaRPr lang="en-US"/>
        </a:p>
      </dgm:t>
    </dgm:pt>
    <dgm:pt modelId="{070F8525-802F-465E-9370-7DA2EC9FD702}">
      <dgm:prSet/>
      <dgm:spPr/>
      <dgm:t>
        <a:bodyPr/>
        <a:lstStyle/>
        <a:p>
          <a:r>
            <a:rPr lang="en-US" dirty="0"/>
            <a:t>Le </a:t>
          </a:r>
          <a:r>
            <a:rPr lang="en-US" dirty="0" err="1"/>
            <a:t>unità</a:t>
          </a:r>
          <a:r>
            <a:rPr lang="en-US" dirty="0"/>
            <a:t> non </a:t>
          </a:r>
          <a:r>
            <a:rPr lang="en-US" dirty="0" err="1"/>
            <a:t>sono</a:t>
          </a:r>
          <a:r>
            <a:rPr lang="en-US" dirty="0"/>
            <a:t> </a:t>
          </a:r>
          <a:r>
            <a:rPr lang="en-US" dirty="0" err="1"/>
            <a:t>indipendenti</a:t>
          </a:r>
          <a:endParaRPr lang="en-US" dirty="0"/>
        </a:p>
      </dgm:t>
    </dgm:pt>
    <dgm:pt modelId="{3B954E13-1A77-4BDC-959B-57214FC93429}" type="parTrans" cxnId="{BFA6A034-9422-457D-8F19-660E05ED009D}">
      <dgm:prSet/>
      <dgm:spPr/>
      <dgm:t>
        <a:bodyPr/>
        <a:lstStyle/>
        <a:p>
          <a:endParaRPr lang="en-US"/>
        </a:p>
      </dgm:t>
    </dgm:pt>
    <dgm:pt modelId="{CF89023E-70F5-45D3-A850-09B9C0FC7C5C}" type="sibTrans" cxnId="{BFA6A034-9422-457D-8F19-660E05ED009D}">
      <dgm:prSet/>
      <dgm:spPr/>
      <dgm:t>
        <a:bodyPr/>
        <a:lstStyle/>
        <a:p>
          <a:endParaRPr lang="en-US"/>
        </a:p>
      </dgm:t>
    </dgm:pt>
    <dgm:pt modelId="{42E3668A-B381-407B-BEA3-4B01AF32E6DF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dimensione</a:t>
          </a:r>
          <a:r>
            <a:rPr lang="en-US" dirty="0"/>
            <a:t> del </a:t>
          </a:r>
          <a:r>
            <a:rPr lang="en-US" dirty="0" err="1"/>
            <a:t>campione</a:t>
          </a:r>
          <a:r>
            <a:rPr lang="en-US" dirty="0"/>
            <a:t> </a:t>
          </a:r>
          <a:r>
            <a:rPr lang="en-US" dirty="0" err="1"/>
            <a:t>può</a:t>
          </a:r>
          <a:r>
            <a:rPr lang="en-US" dirty="0"/>
            <a:t> </a:t>
          </a:r>
          <a:r>
            <a:rPr lang="en-US" dirty="0" err="1"/>
            <a:t>variare</a:t>
          </a:r>
          <a:endParaRPr lang="en-US" dirty="0"/>
        </a:p>
      </dgm:t>
    </dgm:pt>
    <dgm:pt modelId="{F0B17E20-C9AF-491A-B85C-BFBB654A9D4D}" type="parTrans" cxnId="{080251F8-6214-4569-B51C-B1D69B35E199}">
      <dgm:prSet/>
      <dgm:spPr/>
      <dgm:t>
        <a:bodyPr/>
        <a:lstStyle/>
        <a:p>
          <a:endParaRPr lang="en-US"/>
        </a:p>
      </dgm:t>
    </dgm:pt>
    <dgm:pt modelId="{7A4ACF33-7FB6-4279-9258-1249E045B292}" type="sibTrans" cxnId="{080251F8-6214-4569-B51C-B1D69B35E199}">
      <dgm:prSet/>
      <dgm:spPr/>
      <dgm:t>
        <a:bodyPr/>
        <a:lstStyle/>
        <a:p>
          <a:endParaRPr lang="en-US"/>
        </a:p>
      </dgm:t>
    </dgm:pt>
    <dgm:pt modelId="{10749C4C-D952-DD48-872A-40CF53317C8A}" type="pres">
      <dgm:prSet presAssocID="{06E01440-207F-4E63-B293-1F4799997CF4}" presName="linear" presStyleCnt="0">
        <dgm:presLayoutVars>
          <dgm:animLvl val="lvl"/>
          <dgm:resizeHandles val="exact"/>
        </dgm:presLayoutVars>
      </dgm:prSet>
      <dgm:spPr/>
    </dgm:pt>
    <dgm:pt modelId="{55A9578C-256C-E249-9152-112821EEC4CD}" type="pres">
      <dgm:prSet presAssocID="{69E0B787-548C-4A0D-ABDE-2CE0BFA647C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27C59CE-28DD-1F47-A87F-B91BBA33E174}" type="pres">
      <dgm:prSet presAssocID="{30CA5A1F-52CB-43D6-AED7-29FF5C008144}" presName="spacer" presStyleCnt="0"/>
      <dgm:spPr/>
    </dgm:pt>
    <dgm:pt modelId="{0234D15E-B499-F745-B96A-341DC162D1DB}" type="pres">
      <dgm:prSet presAssocID="{C0C22043-8AE8-4549-9CFC-7B4C768A41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60365A6-F340-3B47-A579-64F61E65140F}" type="pres">
      <dgm:prSet presAssocID="{DF2F6D91-EFD0-4F27-9377-FF489E427CD3}" presName="spacer" presStyleCnt="0"/>
      <dgm:spPr/>
    </dgm:pt>
    <dgm:pt modelId="{8E14B9BB-E3BB-8746-80E3-DFD1C9E726A3}" type="pres">
      <dgm:prSet presAssocID="{61B9C672-7B40-4EB3-ADDA-9215C7C0FA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88F0DE6-969E-6947-9131-A12D09B36864}" type="pres">
      <dgm:prSet presAssocID="{BB334439-0331-43D8-A3BA-204493D87AD9}" presName="spacer" presStyleCnt="0"/>
      <dgm:spPr/>
    </dgm:pt>
    <dgm:pt modelId="{FA10F88E-7D38-E24B-88B8-94CFD7F922A2}" type="pres">
      <dgm:prSet presAssocID="{070F8525-802F-465E-9370-7DA2EC9FD70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D50355-B2DE-0647-B928-0551566060CD}" type="pres">
      <dgm:prSet presAssocID="{CF89023E-70F5-45D3-A850-09B9C0FC7C5C}" presName="spacer" presStyleCnt="0"/>
      <dgm:spPr/>
    </dgm:pt>
    <dgm:pt modelId="{4F0F19F1-7985-244D-9075-3CC6829A877A}" type="pres">
      <dgm:prSet presAssocID="{42E3668A-B381-407B-BEA3-4B01AF32E6D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A6A034-9422-457D-8F19-660E05ED009D}" srcId="{06E01440-207F-4E63-B293-1F4799997CF4}" destId="{070F8525-802F-465E-9370-7DA2EC9FD702}" srcOrd="3" destOrd="0" parTransId="{3B954E13-1A77-4BDC-959B-57214FC93429}" sibTransId="{CF89023E-70F5-45D3-A850-09B9C0FC7C5C}"/>
    <dgm:cxn modelId="{FBA5C936-0B5D-BC43-B36D-F39C92AAC15E}" type="presOf" srcId="{69E0B787-548C-4A0D-ABDE-2CE0BFA647CD}" destId="{55A9578C-256C-E249-9152-112821EEC4CD}" srcOrd="0" destOrd="0" presId="urn:microsoft.com/office/officeart/2005/8/layout/vList2"/>
    <dgm:cxn modelId="{51C4DC84-B98D-DA49-BB38-66FD5C06F761}" type="presOf" srcId="{42E3668A-B381-407B-BEA3-4B01AF32E6DF}" destId="{4F0F19F1-7985-244D-9075-3CC6829A877A}" srcOrd="0" destOrd="0" presId="urn:microsoft.com/office/officeart/2005/8/layout/vList2"/>
    <dgm:cxn modelId="{29434091-E60C-4799-818F-59BF4CA36C30}" srcId="{06E01440-207F-4E63-B293-1F4799997CF4}" destId="{C0C22043-8AE8-4549-9CFC-7B4C768A41FB}" srcOrd="1" destOrd="0" parTransId="{37F4EBEB-6F59-4FCD-BE1B-E881047160DB}" sibTransId="{DF2F6D91-EFD0-4F27-9377-FF489E427CD3}"/>
    <dgm:cxn modelId="{E8895C94-EEFF-48F2-AB37-2C0448FA314D}" srcId="{06E01440-207F-4E63-B293-1F4799997CF4}" destId="{61B9C672-7B40-4EB3-ADDA-9215C7C0FA09}" srcOrd="2" destOrd="0" parTransId="{26FF502D-4A38-4D93-BD7A-05F94B53E802}" sibTransId="{BB334439-0331-43D8-A3BA-204493D87AD9}"/>
    <dgm:cxn modelId="{02E7A5A4-D28C-E146-819B-4E409F43FA09}" type="presOf" srcId="{C0C22043-8AE8-4549-9CFC-7B4C768A41FB}" destId="{0234D15E-B499-F745-B96A-341DC162D1DB}" srcOrd="0" destOrd="0" presId="urn:microsoft.com/office/officeart/2005/8/layout/vList2"/>
    <dgm:cxn modelId="{1C3C1CBE-9FD5-C74F-9FB5-9EDCE5D0A1F7}" type="presOf" srcId="{070F8525-802F-465E-9370-7DA2EC9FD702}" destId="{FA10F88E-7D38-E24B-88B8-94CFD7F922A2}" srcOrd="0" destOrd="0" presId="urn:microsoft.com/office/officeart/2005/8/layout/vList2"/>
    <dgm:cxn modelId="{0C2314D9-ADBE-4F4A-A83F-175F03ED2F30}" srcId="{06E01440-207F-4E63-B293-1F4799997CF4}" destId="{69E0B787-548C-4A0D-ABDE-2CE0BFA647CD}" srcOrd="0" destOrd="0" parTransId="{AD6083BE-CC25-4B84-9A45-A4AA18AC4CA9}" sibTransId="{30CA5A1F-52CB-43D6-AED7-29FF5C008144}"/>
    <dgm:cxn modelId="{BB9706E0-8DF1-954D-B744-8E176EBBEF6E}" type="presOf" srcId="{06E01440-207F-4E63-B293-1F4799997CF4}" destId="{10749C4C-D952-DD48-872A-40CF53317C8A}" srcOrd="0" destOrd="0" presId="urn:microsoft.com/office/officeart/2005/8/layout/vList2"/>
    <dgm:cxn modelId="{59C37BE1-7910-C447-B154-CAAD20238EF1}" type="presOf" srcId="{61B9C672-7B40-4EB3-ADDA-9215C7C0FA09}" destId="{8E14B9BB-E3BB-8746-80E3-DFD1C9E726A3}" srcOrd="0" destOrd="0" presId="urn:microsoft.com/office/officeart/2005/8/layout/vList2"/>
    <dgm:cxn modelId="{080251F8-6214-4569-B51C-B1D69B35E199}" srcId="{06E01440-207F-4E63-B293-1F4799997CF4}" destId="{42E3668A-B381-407B-BEA3-4B01AF32E6DF}" srcOrd="4" destOrd="0" parTransId="{F0B17E20-C9AF-491A-B85C-BFBB654A9D4D}" sibTransId="{7A4ACF33-7FB6-4279-9258-1249E045B292}"/>
    <dgm:cxn modelId="{6BF0AAA2-C053-C64A-88CC-5DA7C5AC3C7F}" type="presParOf" srcId="{10749C4C-D952-DD48-872A-40CF53317C8A}" destId="{55A9578C-256C-E249-9152-112821EEC4CD}" srcOrd="0" destOrd="0" presId="urn:microsoft.com/office/officeart/2005/8/layout/vList2"/>
    <dgm:cxn modelId="{410BCFE8-5CB9-904E-8F75-6B3A9D71CB7C}" type="presParOf" srcId="{10749C4C-D952-DD48-872A-40CF53317C8A}" destId="{C27C59CE-28DD-1F47-A87F-B91BBA33E174}" srcOrd="1" destOrd="0" presId="urn:microsoft.com/office/officeart/2005/8/layout/vList2"/>
    <dgm:cxn modelId="{8ED7146A-4082-F844-B8F0-C8895C5134B6}" type="presParOf" srcId="{10749C4C-D952-DD48-872A-40CF53317C8A}" destId="{0234D15E-B499-F745-B96A-341DC162D1DB}" srcOrd="2" destOrd="0" presId="urn:microsoft.com/office/officeart/2005/8/layout/vList2"/>
    <dgm:cxn modelId="{115E133F-74D6-364D-BA21-AA406316FE32}" type="presParOf" srcId="{10749C4C-D952-DD48-872A-40CF53317C8A}" destId="{D60365A6-F340-3B47-A579-64F61E65140F}" srcOrd="3" destOrd="0" presId="urn:microsoft.com/office/officeart/2005/8/layout/vList2"/>
    <dgm:cxn modelId="{DE0BE283-E597-464E-ACAE-F5FC353874F0}" type="presParOf" srcId="{10749C4C-D952-DD48-872A-40CF53317C8A}" destId="{8E14B9BB-E3BB-8746-80E3-DFD1C9E726A3}" srcOrd="4" destOrd="0" presId="urn:microsoft.com/office/officeart/2005/8/layout/vList2"/>
    <dgm:cxn modelId="{788C51AC-A8C7-5B4E-8C88-BE89DD75E423}" type="presParOf" srcId="{10749C4C-D952-DD48-872A-40CF53317C8A}" destId="{F88F0DE6-969E-6947-9131-A12D09B36864}" srcOrd="5" destOrd="0" presId="urn:microsoft.com/office/officeart/2005/8/layout/vList2"/>
    <dgm:cxn modelId="{1A2C4B04-0149-4F4A-89B4-9609EC253385}" type="presParOf" srcId="{10749C4C-D952-DD48-872A-40CF53317C8A}" destId="{FA10F88E-7D38-E24B-88B8-94CFD7F922A2}" srcOrd="6" destOrd="0" presId="urn:microsoft.com/office/officeart/2005/8/layout/vList2"/>
    <dgm:cxn modelId="{C4C70325-15B8-0841-85BA-F837FFB1D555}" type="presParOf" srcId="{10749C4C-D952-DD48-872A-40CF53317C8A}" destId="{47D50355-B2DE-0647-B928-0551566060CD}" srcOrd="7" destOrd="0" presId="urn:microsoft.com/office/officeart/2005/8/layout/vList2"/>
    <dgm:cxn modelId="{E91AD4D8-E08A-584E-B897-BD2BB984F55D}" type="presParOf" srcId="{10749C4C-D952-DD48-872A-40CF53317C8A}" destId="{4F0F19F1-7985-244D-9075-3CC6829A87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64D080-BCA5-429C-B392-194678BD2E6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7AC716-5775-4F25-87AE-8B34C697A21D}">
      <dgm:prSet/>
      <dgm:spPr/>
      <dgm:t>
        <a:bodyPr/>
        <a:lstStyle/>
        <a:p>
          <a:r>
            <a:rPr lang="en-US"/>
            <a:t>1. Campioni di volontari: fase esplorativa</a:t>
          </a:r>
        </a:p>
      </dgm:t>
    </dgm:pt>
    <dgm:pt modelId="{2719F703-CD2B-41DA-98D9-1B3CF27D2D99}" type="parTrans" cxnId="{1D20D345-D1F1-473A-9BE7-B57FB923AE28}">
      <dgm:prSet/>
      <dgm:spPr/>
      <dgm:t>
        <a:bodyPr/>
        <a:lstStyle/>
        <a:p>
          <a:endParaRPr lang="en-US"/>
        </a:p>
      </dgm:t>
    </dgm:pt>
    <dgm:pt modelId="{6E09D1BE-99F3-4C9A-A50B-FAB7BCC76053}" type="sibTrans" cxnId="{1D20D345-D1F1-473A-9BE7-B57FB923AE28}">
      <dgm:prSet/>
      <dgm:spPr/>
      <dgm:t>
        <a:bodyPr/>
        <a:lstStyle/>
        <a:p>
          <a:endParaRPr lang="en-US"/>
        </a:p>
      </dgm:t>
    </dgm:pt>
    <dgm:pt modelId="{33849B25-39D5-47D9-8662-1B52E4311443}">
      <dgm:prSet/>
      <dgm:spPr/>
      <dgm:t>
        <a:bodyPr/>
        <a:lstStyle/>
        <a:p>
          <a:r>
            <a:rPr lang="en-GB"/>
            <a:t>2. Aree barometro: piccole aree (microaree) che, riguardo a determinati aspetti, hanno caratteristiche simili a quelle di zone più estese (macroaree). Le due principali applicazioni sono: elezioni politiche, test di mercato.</a:t>
          </a:r>
          <a:endParaRPr lang="en-US"/>
        </a:p>
      </dgm:t>
    </dgm:pt>
    <dgm:pt modelId="{C00FC8FF-5B56-4CD4-AB11-58D33B6BF763}" type="parTrans" cxnId="{DBC63602-5B79-4677-B80D-1E0B27DE73D4}">
      <dgm:prSet/>
      <dgm:spPr/>
      <dgm:t>
        <a:bodyPr/>
        <a:lstStyle/>
        <a:p>
          <a:endParaRPr lang="en-US"/>
        </a:p>
      </dgm:t>
    </dgm:pt>
    <dgm:pt modelId="{920975C4-4314-4CE2-810C-B5A06ECF732D}" type="sibTrans" cxnId="{DBC63602-5B79-4677-B80D-1E0B27DE73D4}">
      <dgm:prSet/>
      <dgm:spPr/>
      <dgm:t>
        <a:bodyPr/>
        <a:lstStyle/>
        <a:p>
          <a:endParaRPr lang="en-US"/>
        </a:p>
      </dgm:t>
    </dgm:pt>
    <dgm:pt modelId="{B9288605-61EE-3143-9F3F-770BE2864E65}" type="pres">
      <dgm:prSet presAssocID="{2064D080-BCA5-429C-B392-194678BD2E62}" presName="linear" presStyleCnt="0">
        <dgm:presLayoutVars>
          <dgm:animLvl val="lvl"/>
          <dgm:resizeHandles val="exact"/>
        </dgm:presLayoutVars>
      </dgm:prSet>
      <dgm:spPr/>
    </dgm:pt>
    <dgm:pt modelId="{10F6D315-CA4A-604C-8738-9DEE77F157F4}" type="pres">
      <dgm:prSet presAssocID="{417AC716-5775-4F25-87AE-8B34C697A2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E9C184-597F-D643-AE45-CEA458AC8976}" type="pres">
      <dgm:prSet presAssocID="{6E09D1BE-99F3-4C9A-A50B-FAB7BCC76053}" presName="spacer" presStyleCnt="0"/>
      <dgm:spPr/>
    </dgm:pt>
    <dgm:pt modelId="{6EE6CB2D-C2B1-2941-B20A-17F13224A45F}" type="pres">
      <dgm:prSet presAssocID="{33849B25-39D5-47D9-8662-1B52E431144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BC63602-5B79-4677-B80D-1E0B27DE73D4}" srcId="{2064D080-BCA5-429C-B392-194678BD2E62}" destId="{33849B25-39D5-47D9-8662-1B52E4311443}" srcOrd="1" destOrd="0" parTransId="{C00FC8FF-5B56-4CD4-AB11-58D33B6BF763}" sibTransId="{920975C4-4314-4CE2-810C-B5A06ECF732D}"/>
    <dgm:cxn modelId="{FF07BE08-8252-7643-9920-F5B6849BAE90}" type="presOf" srcId="{2064D080-BCA5-429C-B392-194678BD2E62}" destId="{B9288605-61EE-3143-9F3F-770BE2864E65}" srcOrd="0" destOrd="0" presId="urn:microsoft.com/office/officeart/2005/8/layout/vList2"/>
    <dgm:cxn modelId="{BE9AF51E-5ACA-4441-8E88-D6279C8F0987}" type="presOf" srcId="{33849B25-39D5-47D9-8662-1B52E4311443}" destId="{6EE6CB2D-C2B1-2941-B20A-17F13224A45F}" srcOrd="0" destOrd="0" presId="urn:microsoft.com/office/officeart/2005/8/layout/vList2"/>
    <dgm:cxn modelId="{1D20D345-D1F1-473A-9BE7-B57FB923AE28}" srcId="{2064D080-BCA5-429C-B392-194678BD2E62}" destId="{417AC716-5775-4F25-87AE-8B34C697A21D}" srcOrd="0" destOrd="0" parTransId="{2719F703-CD2B-41DA-98D9-1B3CF27D2D99}" sibTransId="{6E09D1BE-99F3-4C9A-A50B-FAB7BCC76053}"/>
    <dgm:cxn modelId="{D09DA15E-369A-8D46-9A9A-C55BF9955199}" type="presOf" srcId="{417AC716-5775-4F25-87AE-8B34C697A21D}" destId="{10F6D315-CA4A-604C-8738-9DEE77F157F4}" srcOrd="0" destOrd="0" presId="urn:microsoft.com/office/officeart/2005/8/layout/vList2"/>
    <dgm:cxn modelId="{D3EDEF9A-AF9E-7C43-BE74-C513DA6464C4}" type="presParOf" srcId="{B9288605-61EE-3143-9F3F-770BE2864E65}" destId="{10F6D315-CA4A-604C-8738-9DEE77F157F4}" srcOrd="0" destOrd="0" presId="urn:microsoft.com/office/officeart/2005/8/layout/vList2"/>
    <dgm:cxn modelId="{2F29116B-B585-B64D-884E-CB2C7CF87678}" type="presParOf" srcId="{B9288605-61EE-3143-9F3F-770BE2864E65}" destId="{4DE9C184-597F-D643-AE45-CEA458AC8976}" srcOrd="1" destOrd="0" presId="urn:microsoft.com/office/officeart/2005/8/layout/vList2"/>
    <dgm:cxn modelId="{70DF5ECE-1AE9-744F-B2DF-4B74AA5C3CE8}" type="presParOf" srcId="{B9288605-61EE-3143-9F3F-770BE2864E65}" destId="{6EE6CB2D-C2B1-2941-B20A-17F13224A4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074EBF8-F600-4C36-92BB-F8FEAA251F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DB0BD7-2DA4-439A-B519-B21ADDC043D9}">
      <dgm:prSet/>
      <dgm:spPr/>
      <dgm:t>
        <a:bodyPr/>
        <a:lstStyle/>
        <a:p>
          <a:r>
            <a:rPr lang="en-GB"/>
            <a:t>3. Campionamento per quote: scelgo quote (ad es. di maschi e femmine) e poi intervisto volontari</a:t>
          </a:r>
          <a:endParaRPr lang="en-US"/>
        </a:p>
      </dgm:t>
    </dgm:pt>
    <dgm:pt modelId="{B7DFDA58-0BBE-4C07-BA41-62240B4C491F}" type="parTrans" cxnId="{281D4A64-39E2-40F0-9228-6E410E5CCD9B}">
      <dgm:prSet/>
      <dgm:spPr/>
      <dgm:t>
        <a:bodyPr/>
        <a:lstStyle/>
        <a:p>
          <a:endParaRPr lang="en-US"/>
        </a:p>
      </dgm:t>
    </dgm:pt>
    <dgm:pt modelId="{62674AE2-3418-4B55-853B-C6F115B548D4}" type="sibTrans" cxnId="{281D4A64-39E2-40F0-9228-6E410E5CCD9B}">
      <dgm:prSet/>
      <dgm:spPr/>
      <dgm:t>
        <a:bodyPr/>
        <a:lstStyle/>
        <a:p>
          <a:endParaRPr lang="en-US"/>
        </a:p>
      </dgm:t>
    </dgm:pt>
    <dgm:pt modelId="{11C048ED-0D38-4B83-9062-21A9C3EC40CB}">
      <dgm:prSet/>
      <dgm:spPr/>
      <dgm:t>
        <a:bodyPr/>
        <a:lstStyle/>
        <a:p>
          <a:r>
            <a:rPr lang="en-GB"/>
            <a:t>4. A valanga: un gruppo iniziale target invita altri gruppi target. Utile soprattutto per caratteristiche rare o popolazioni nascoste</a:t>
          </a:r>
          <a:endParaRPr lang="en-US"/>
        </a:p>
      </dgm:t>
    </dgm:pt>
    <dgm:pt modelId="{33265138-B481-471E-A5E1-3A81C375256D}" type="parTrans" cxnId="{5C9427DD-5466-4978-8AE5-2058F8A07E02}">
      <dgm:prSet/>
      <dgm:spPr/>
      <dgm:t>
        <a:bodyPr/>
        <a:lstStyle/>
        <a:p>
          <a:endParaRPr lang="en-US"/>
        </a:p>
      </dgm:t>
    </dgm:pt>
    <dgm:pt modelId="{2A6F27E6-9AF2-490A-A72F-326EA8B3B9B0}" type="sibTrans" cxnId="{5C9427DD-5466-4978-8AE5-2058F8A07E02}">
      <dgm:prSet/>
      <dgm:spPr/>
      <dgm:t>
        <a:bodyPr/>
        <a:lstStyle/>
        <a:p>
          <a:endParaRPr lang="en-US"/>
        </a:p>
      </dgm:t>
    </dgm:pt>
    <dgm:pt modelId="{6C01C149-A4A7-2642-AEC7-19867E4BAE91}" type="pres">
      <dgm:prSet presAssocID="{D074EBF8-F600-4C36-92BB-F8FEAA251F8D}" presName="linear" presStyleCnt="0">
        <dgm:presLayoutVars>
          <dgm:animLvl val="lvl"/>
          <dgm:resizeHandles val="exact"/>
        </dgm:presLayoutVars>
      </dgm:prSet>
      <dgm:spPr/>
    </dgm:pt>
    <dgm:pt modelId="{D3006B6B-A860-4D4C-98C2-C597B098DF1C}" type="pres">
      <dgm:prSet presAssocID="{44DB0BD7-2DA4-439A-B519-B21ADDC043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B10022-87E8-5F48-918C-CFF0B39BB2FF}" type="pres">
      <dgm:prSet presAssocID="{62674AE2-3418-4B55-853B-C6F115B548D4}" presName="spacer" presStyleCnt="0"/>
      <dgm:spPr/>
    </dgm:pt>
    <dgm:pt modelId="{06A3CC77-F92D-444B-9AA3-2B278745D837}" type="pres">
      <dgm:prSet presAssocID="{11C048ED-0D38-4B83-9062-21A9C3EC40C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91A036-DF5A-5B4D-BE8E-BF6474D0793C}" type="presOf" srcId="{D074EBF8-F600-4C36-92BB-F8FEAA251F8D}" destId="{6C01C149-A4A7-2642-AEC7-19867E4BAE91}" srcOrd="0" destOrd="0" presId="urn:microsoft.com/office/officeart/2005/8/layout/vList2"/>
    <dgm:cxn modelId="{C30A5F4A-3987-4441-B051-A6085D4E47EA}" type="presOf" srcId="{11C048ED-0D38-4B83-9062-21A9C3EC40CB}" destId="{06A3CC77-F92D-444B-9AA3-2B278745D837}" srcOrd="0" destOrd="0" presId="urn:microsoft.com/office/officeart/2005/8/layout/vList2"/>
    <dgm:cxn modelId="{281D4A64-39E2-40F0-9228-6E410E5CCD9B}" srcId="{D074EBF8-F600-4C36-92BB-F8FEAA251F8D}" destId="{44DB0BD7-2DA4-439A-B519-B21ADDC043D9}" srcOrd="0" destOrd="0" parTransId="{B7DFDA58-0BBE-4C07-BA41-62240B4C491F}" sibTransId="{62674AE2-3418-4B55-853B-C6F115B548D4}"/>
    <dgm:cxn modelId="{21A90CD8-2908-684F-85DA-87B1DD0A9CCB}" type="presOf" srcId="{44DB0BD7-2DA4-439A-B519-B21ADDC043D9}" destId="{D3006B6B-A860-4D4C-98C2-C597B098DF1C}" srcOrd="0" destOrd="0" presId="urn:microsoft.com/office/officeart/2005/8/layout/vList2"/>
    <dgm:cxn modelId="{5C9427DD-5466-4978-8AE5-2058F8A07E02}" srcId="{D074EBF8-F600-4C36-92BB-F8FEAA251F8D}" destId="{11C048ED-0D38-4B83-9062-21A9C3EC40CB}" srcOrd="1" destOrd="0" parTransId="{33265138-B481-471E-A5E1-3A81C375256D}" sibTransId="{2A6F27E6-9AF2-490A-A72F-326EA8B3B9B0}"/>
    <dgm:cxn modelId="{734B4A7A-046B-FD4B-8EAF-7495265AEE06}" type="presParOf" srcId="{6C01C149-A4A7-2642-AEC7-19867E4BAE91}" destId="{D3006B6B-A860-4D4C-98C2-C597B098DF1C}" srcOrd="0" destOrd="0" presId="urn:microsoft.com/office/officeart/2005/8/layout/vList2"/>
    <dgm:cxn modelId="{F504EEAC-E0C5-4C4A-8809-7B47A263157A}" type="presParOf" srcId="{6C01C149-A4A7-2642-AEC7-19867E4BAE91}" destId="{E8B10022-87E8-5F48-918C-CFF0B39BB2FF}" srcOrd="1" destOrd="0" presId="urn:microsoft.com/office/officeart/2005/8/layout/vList2"/>
    <dgm:cxn modelId="{F13BBB14-FB90-5140-B9BC-9EF7E8219688}" type="presParOf" srcId="{6C01C149-A4A7-2642-AEC7-19867E4BAE91}" destId="{06A3CC77-F92D-444B-9AA3-2B278745D83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0272B2-D544-4DA4-B2A1-3E8FD01935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9B328AE-EE3C-4EA9-B934-8EB7032FC86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Seleziono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casualmente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certo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unità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dalla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popolazione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85ABFC1-FD4F-4FDD-B4F7-0913EED37E6B}" type="parTrans" cxnId="{4376E086-C142-4E8F-9895-F9C8BB9E6386}">
      <dgm:prSet/>
      <dgm:spPr/>
      <dgm:t>
        <a:bodyPr/>
        <a:lstStyle/>
        <a:p>
          <a:endParaRPr lang="en-US"/>
        </a:p>
      </dgm:t>
    </dgm:pt>
    <dgm:pt modelId="{8606D7E0-42CF-4113-98D6-A6506B380752}" type="sibTrans" cxnId="{4376E086-C142-4E8F-9895-F9C8BB9E6386}">
      <dgm:prSet/>
      <dgm:spPr/>
      <dgm:t>
        <a:bodyPr/>
        <a:lstStyle/>
        <a:p>
          <a:endParaRPr lang="en-US"/>
        </a:p>
      </dgm:t>
    </dgm:pt>
    <dgm:pt modelId="{A81CEA4F-8AC3-4880-98A3-4B05DA81C6A3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Ogni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unità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uguale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probabilità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essere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scelta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7325F63-DCCD-4A86-AE40-FC8A98A0EDD0}" type="parTrans" cxnId="{CA51EA59-B14A-41F5-BEE5-5026BB04F859}">
      <dgm:prSet/>
      <dgm:spPr/>
      <dgm:t>
        <a:bodyPr/>
        <a:lstStyle/>
        <a:p>
          <a:endParaRPr lang="en-US"/>
        </a:p>
      </dgm:t>
    </dgm:pt>
    <dgm:pt modelId="{4CEC03F8-B333-4E59-8EEC-F8F350AB860C}" type="sibTrans" cxnId="{CA51EA59-B14A-41F5-BEE5-5026BB04F859}">
      <dgm:prSet/>
      <dgm:spPr/>
      <dgm:t>
        <a:bodyPr/>
        <a:lstStyle/>
        <a:p>
          <a:endParaRPr lang="en-US"/>
        </a:p>
      </dgm:t>
    </dgm:pt>
    <dgm:pt modelId="{3FD98D65-7817-574C-9C47-AACE2975BC0E}" type="pres">
      <dgm:prSet presAssocID="{2F0272B2-D544-4DA4-B2A1-3E8FD01935F0}" presName="linear" presStyleCnt="0">
        <dgm:presLayoutVars>
          <dgm:animLvl val="lvl"/>
          <dgm:resizeHandles val="exact"/>
        </dgm:presLayoutVars>
      </dgm:prSet>
      <dgm:spPr/>
    </dgm:pt>
    <dgm:pt modelId="{AA5BFD80-7605-8E43-9C1A-C6ED6B664CFC}" type="pres">
      <dgm:prSet presAssocID="{A9B328AE-EE3C-4EA9-B934-8EB7032FC86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5E9D0E-6ABF-C041-A5ED-8B89DFFF8E11}" type="pres">
      <dgm:prSet presAssocID="{8606D7E0-42CF-4113-98D6-A6506B380752}" presName="spacer" presStyleCnt="0"/>
      <dgm:spPr/>
    </dgm:pt>
    <dgm:pt modelId="{0DA78F7A-4318-7546-9FBC-72F1D84B5FF0}" type="pres">
      <dgm:prSet presAssocID="{A81CEA4F-8AC3-4880-98A3-4B05DA81C6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A3A94C-8875-BC4A-B695-32E5DD8835EA}" type="presOf" srcId="{A9B328AE-EE3C-4EA9-B934-8EB7032FC86C}" destId="{AA5BFD80-7605-8E43-9C1A-C6ED6B664CFC}" srcOrd="0" destOrd="0" presId="urn:microsoft.com/office/officeart/2005/8/layout/vList2"/>
    <dgm:cxn modelId="{CA51EA59-B14A-41F5-BEE5-5026BB04F859}" srcId="{2F0272B2-D544-4DA4-B2A1-3E8FD01935F0}" destId="{A81CEA4F-8AC3-4880-98A3-4B05DA81C6A3}" srcOrd="1" destOrd="0" parTransId="{97325F63-DCCD-4A86-AE40-FC8A98A0EDD0}" sibTransId="{4CEC03F8-B333-4E59-8EEC-F8F350AB860C}"/>
    <dgm:cxn modelId="{E418D37E-7071-0944-87E9-3F64709704E2}" type="presOf" srcId="{2F0272B2-D544-4DA4-B2A1-3E8FD01935F0}" destId="{3FD98D65-7817-574C-9C47-AACE2975BC0E}" srcOrd="0" destOrd="0" presId="urn:microsoft.com/office/officeart/2005/8/layout/vList2"/>
    <dgm:cxn modelId="{4376E086-C142-4E8F-9895-F9C8BB9E6386}" srcId="{2F0272B2-D544-4DA4-B2A1-3E8FD01935F0}" destId="{A9B328AE-EE3C-4EA9-B934-8EB7032FC86C}" srcOrd="0" destOrd="0" parTransId="{E85ABFC1-FD4F-4FDD-B4F7-0913EED37E6B}" sibTransId="{8606D7E0-42CF-4113-98D6-A6506B380752}"/>
    <dgm:cxn modelId="{C575759C-C74F-9F43-BF96-DEBB98A381D2}" type="presOf" srcId="{A81CEA4F-8AC3-4880-98A3-4B05DA81C6A3}" destId="{0DA78F7A-4318-7546-9FBC-72F1D84B5FF0}" srcOrd="0" destOrd="0" presId="urn:microsoft.com/office/officeart/2005/8/layout/vList2"/>
    <dgm:cxn modelId="{84C1E087-E185-3D40-832C-657BD2ADD753}" type="presParOf" srcId="{3FD98D65-7817-574C-9C47-AACE2975BC0E}" destId="{AA5BFD80-7605-8E43-9C1A-C6ED6B664CFC}" srcOrd="0" destOrd="0" presId="urn:microsoft.com/office/officeart/2005/8/layout/vList2"/>
    <dgm:cxn modelId="{310FD49D-E488-CA43-8236-8D5FCDA10734}" type="presParOf" srcId="{3FD98D65-7817-574C-9C47-AACE2975BC0E}" destId="{685E9D0E-6ABF-C041-A5ED-8B89DFFF8E11}" srcOrd="1" destOrd="0" presId="urn:microsoft.com/office/officeart/2005/8/layout/vList2"/>
    <dgm:cxn modelId="{F8B05BEE-037F-304E-B7AC-07F61CE3CC2B}" type="presParOf" srcId="{3FD98D65-7817-574C-9C47-AACE2975BC0E}" destId="{0DA78F7A-4318-7546-9FBC-72F1D84B5FF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7A5DB-4B97-4FF8-99EF-C60D43E1D0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95B295-9300-4231-8A2D-8965C0758F52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Suddivido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la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popolazione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strati secondo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variabile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X nota.</a:t>
          </a:r>
        </a:p>
      </dgm:t>
    </dgm:pt>
    <dgm:pt modelId="{1E9A3568-D6EB-4F98-B639-5FB2631C4DE0}" type="parTrans" cxnId="{10420C13-7B70-4640-A8A5-85B2F6FFC4DF}">
      <dgm:prSet/>
      <dgm:spPr/>
      <dgm:t>
        <a:bodyPr/>
        <a:lstStyle/>
        <a:p>
          <a:endParaRPr lang="en-US"/>
        </a:p>
      </dgm:t>
    </dgm:pt>
    <dgm:pt modelId="{E0DDBBFC-EA91-401A-AFA7-FF818832FCCC}" type="sibTrans" cxnId="{10420C13-7B70-4640-A8A5-85B2F6FFC4DF}">
      <dgm:prSet/>
      <dgm:spPr/>
      <dgm:t>
        <a:bodyPr/>
        <a:lstStyle/>
        <a:p>
          <a:endParaRPr lang="en-US"/>
        </a:p>
      </dgm:t>
    </dgm:pt>
    <dgm:pt modelId="{8D9BA85A-948C-4D93-BB1E-E5856A809CB7}">
      <dgm:prSet/>
      <dgm:spPr/>
      <dgm:t>
        <a:bodyPr/>
        <a:lstStyle/>
        <a:p>
          <a:r>
            <a:rPr lang="it-IT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deve influenzare la variabile risposta.</a:t>
          </a:r>
        </a:p>
      </dgm:t>
    </dgm:pt>
    <dgm:pt modelId="{32F10ED2-0153-4B52-A913-E52BDB934213}" type="parTrans" cxnId="{89F05706-8DC2-4598-B528-29A43A691953}">
      <dgm:prSet/>
      <dgm:spPr/>
      <dgm:t>
        <a:bodyPr/>
        <a:lstStyle/>
        <a:p>
          <a:endParaRPr lang="en-US"/>
        </a:p>
      </dgm:t>
    </dgm:pt>
    <dgm:pt modelId="{347F65FB-6A16-4EE6-B1F2-CD93E8243012}" type="sibTrans" cxnId="{89F05706-8DC2-4598-B528-29A43A691953}">
      <dgm:prSet/>
      <dgm:spPr/>
      <dgm:t>
        <a:bodyPr/>
        <a:lstStyle/>
        <a:p>
          <a:endParaRPr lang="en-US"/>
        </a:p>
      </dgm:t>
    </dgm:pt>
    <dgm:pt modelId="{8FC6836A-6DA2-4930-8984-70E95331F18C}">
      <dgm:prSet/>
      <dgm:spPr/>
      <dgm:t>
        <a:bodyPr/>
        <a:lstStyle/>
        <a:p>
          <a:r>
            <a:rPr lang="it-IT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</a:t>
          </a: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straggo un campione casuale indipendente da ogni strato.</a:t>
          </a:r>
        </a:p>
      </dgm:t>
    </dgm:pt>
    <dgm:pt modelId="{5D6ECB03-3989-4ED0-A0C7-E5B08113FD85}" type="parTrans" cxnId="{87584BF0-0A51-40A3-AB86-EB1C2B06D9A0}">
      <dgm:prSet/>
      <dgm:spPr/>
      <dgm:t>
        <a:bodyPr/>
        <a:lstStyle/>
        <a:p>
          <a:endParaRPr lang="en-US"/>
        </a:p>
      </dgm:t>
    </dgm:pt>
    <dgm:pt modelId="{AEA71656-15F4-4E92-8807-434AEC9EC762}" type="sibTrans" cxnId="{87584BF0-0A51-40A3-AB86-EB1C2B06D9A0}">
      <dgm:prSet/>
      <dgm:spPr/>
      <dgm:t>
        <a:bodyPr/>
        <a:lstStyle/>
        <a:p>
          <a:endParaRPr lang="en-US"/>
        </a:p>
      </dgm:t>
    </dgm:pt>
    <dgm:pt modelId="{A0B8617B-A86F-4B1F-8C54-D7E926799134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Obiettivo: aumentare la precisione delle stime.</a:t>
          </a:r>
        </a:p>
      </dgm:t>
    </dgm:pt>
    <dgm:pt modelId="{833EF28D-8F61-4463-B7F9-0BAA9B15ABD4}" type="parTrans" cxnId="{85A432C7-DFE2-4A05-A629-9F12EB8F166F}">
      <dgm:prSet/>
      <dgm:spPr/>
      <dgm:t>
        <a:bodyPr/>
        <a:lstStyle/>
        <a:p>
          <a:endParaRPr lang="en-US"/>
        </a:p>
      </dgm:t>
    </dgm:pt>
    <dgm:pt modelId="{8DBA60F3-CA97-465A-A97B-61D26C1FC810}" type="sibTrans" cxnId="{85A432C7-DFE2-4A05-A629-9F12EB8F166F}">
      <dgm:prSet/>
      <dgm:spPr/>
      <dgm:t>
        <a:bodyPr/>
        <a:lstStyle/>
        <a:p>
          <a:endParaRPr lang="en-US"/>
        </a:p>
      </dgm:t>
    </dgm:pt>
    <dgm:pt modelId="{5A5F246F-C795-5448-8E9E-3DD689C66403}" type="pres">
      <dgm:prSet presAssocID="{34F7A5DB-4B97-4FF8-99EF-C60D43E1D056}" presName="linear" presStyleCnt="0">
        <dgm:presLayoutVars>
          <dgm:animLvl val="lvl"/>
          <dgm:resizeHandles val="exact"/>
        </dgm:presLayoutVars>
      </dgm:prSet>
      <dgm:spPr/>
    </dgm:pt>
    <dgm:pt modelId="{85A9A3C2-955A-A745-9222-B69B9A8C47E6}" type="pres">
      <dgm:prSet presAssocID="{3195B295-9300-4231-8A2D-8965C0758F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4BB572-C464-224D-B788-5291EC0C16E7}" type="pres">
      <dgm:prSet presAssocID="{E0DDBBFC-EA91-401A-AFA7-FF818832FCCC}" presName="spacer" presStyleCnt="0"/>
      <dgm:spPr/>
    </dgm:pt>
    <dgm:pt modelId="{3C917D64-6BAA-6C43-87CE-312358EF40E3}" type="pres">
      <dgm:prSet presAssocID="{8D9BA85A-948C-4D93-BB1E-E5856A809C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B2DB6E-5707-0D43-814D-D4E50AD9A44E}" type="pres">
      <dgm:prSet presAssocID="{347F65FB-6A16-4EE6-B1F2-CD93E8243012}" presName="spacer" presStyleCnt="0"/>
      <dgm:spPr/>
    </dgm:pt>
    <dgm:pt modelId="{094592F0-EA5E-E44F-9C1E-39E9C2742845}" type="pres">
      <dgm:prSet presAssocID="{8FC6836A-6DA2-4930-8984-70E95331F1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4797E8-3831-7743-9F69-9DE1117912A1}" type="pres">
      <dgm:prSet presAssocID="{AEA71656-15F4-4E92-8807-434AEC9EC762}" presName="spacer" presStyleCnt="0"/>
      <dgm:spPr/>
    </dgm:pt>
    <dgm:pt modelId="{99EE611A-8ACC-BC44-A618-B41C152246F0}" type="pres">
      <dgm:prSet presAssocID="{A0B8617B-A86F-4B1F-8C54-D7E9267991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F05706-8DC2-4598-B528-29A43A691953}" srcId="{34F7A5DB-4B97-4FF8-99EF-C60D43E1D056}" destId="{8D9BA85A-948C-4D93-BB1E-E5856A809CB7}" srcOrd="1" destOrd="0" parTransId="{32F10ED2-0153-4B52-A913-E52BDB934213}" sibTransId="{347F65FB-6A16-4EE6-B1F2-CD93E8243012}"/>
    <dgm:cxn modelId="{10420C13-7B70-4640-A8A5-85B2F6FFC4DF}" srcId="{34F7A5DB-4B97-4FF8-99EF-C60D43E1D056}" destId="{3195B295-9300-4231-8A2D-8965C0758F52}" srcOrd="0" destOrd="0" parTransId="{1E9A3568-D6EB-4F98-B639-5FB2631C4DE0}" sibTransId="{E0DDBBFC-EA91-401A-AFA7-FF818832FCCC}"/>
    <dgm:cxn modelId="{ECBCBF22-E4F5-7940-90A4-3BE8D8CD84ED}" type="presOf" srcId="{A0B8617B-A86F-4B1F-8C54-D7E926799134}" destId="{99EE611A-8ACC-BC44-A618-B41C152246F0}" srcOrd="0" destOrd="0" presId="urn:microsoft.com/office/officeart/2005/8/layout/vList2"/>
    <dgm:cxn modelId="{3D60F82B-25A4-1544-806D-36BF83279C7C}" type="presOf" srcId="{34F7A5DB-4B97-4FF8-99EF-C60D43E1D056}" destId="{5A5F246F-C795-5448-8E9E-3DD689C66403}" srcOrd="0" destOrd="0" presId="urn:microsoft.com/office/officeart/2005/8/layout/vList2"/>
    <dgm:cxn modelId="{F3B0F851-D811-D54D-A509-1333F904A882}" type="presOf" srcId="{8FC6836A-6DA2-4930-8984-70E95331F18C}" destId="{094592F0-EA5E-E44F-9C1E-39E9C2742845}" srcOrd="0" destOrd="0" presId="urn:microsoft.com/office/officeart/2005/8/layout/vList2"/>
    <dgm:cxn modelId="{33936E93-778F-5547-A749-88EE0CDC765E}" type="presOf" srcId="{8D9BA85A-948C-4D93-BB1E-E5856A809CB7}" destId="{3C917D64-6BAA-6C43-87CE-312358EF40E3}" srcOrd="0" destOrd="0" presId="urn:microsoft.com/office/officeart/2005/8/layout/vList2"/>
    <dgm:cxn modelId="{B859E9B2-B2DA-2F41-9C47-93F2EBAA3391}" type="presOf" srcId="{3195B295-9300-4231-8A2D-8965C0758F52}" destId="{85A9A3C2-955A-A745-9222-B69B9A8C47E6}" srcOrd="0" destOrd="0" presId="urn:microsoft.com/office/officeart/2005/8/layout/vList2"/>
    <dgm:cxn modelId="{85A432C7-DFE2-4A05-A629-9F12EB8F166F}" srcId="{34F7A5DB-4B97-4FF8-99EF-C60D43E1D056}" destId="{A0B8617B-A86F-4B1F-8C54-D7E926799134}" srcOrd="3" destOrd="0" parTransId="{833EF28D-8F61-4463-B7F9-0BAA9B15ABD4}" sibTransId="{8DBA60F3-CA97-465A-A97B-61D26C1FC810}"/>
    <dgm:cxn modelId="{87584BF0-0A51-40A3-AB86-EB1C2B06D9A0}" srcId="{34F7A5DB-4B97-4FF8-99EF-C60D43E1D056}" destId="{8FC6836A-6DA2-4930-8984-70E95331F18C}" srcOrd="2" destOrd="0" parTransId="{5D6ECB03-3989-4ED0-A0C7-E5B08113FD85}" sibTransId="{AEA71656-15F4-4E92-8807-434AEC9EC762}"/>
    <dgm:cxn modelId="{F9B181ED-D28E-2C41-BBFD-7D539C034FAE}" type="presParOf" srcId="{5A5F246F-C795-5448-8E9E-3DD689C66403}" destId="{85A9A3C2-955A-A745-9222-B69B9A8C47E6}" srcOrd="0" destOrd="0" presId="urn:microsoft.com/office/officeart/2005/8/layout/vList2"/>
    <dgm:cxn modelId="{FD6E96B0-DB0D-0645-88DE-95D34B3AD8C5}" type="presParOf" srcId="{5A5F246F-C795-5448-8E9E-3DD689C66403}" destId="{F74BB572-C464-224D-B788-5291EC0C16E7}" srcOrd="1" destOrd="0" presId="urn:microsoft.com/office/officeart/2005/8/layout/vList2"/>
    <dgm:cxn modelId="{47C70A6B-DDBF-9C40-AE78-B55C6488AB0B}" type="presParOf" srcId="{5A5F246F-C795-5448-8E9E-3DD689C66403}" destId="{3C917D64-6BAA-6C43-87CE-312358EF40E3}" srcOrd="2" destOrd="0" presId="urn:microsoft.com/office/officeart/2005/8/layout/vList2"/>
    <dgm:cxn modelId="{CEFC73AA-F9C7-0B47-9CCB-B055D8C6353C}" type="presParOf" srcId="{5A5F246F-C795-5448-8E9E-3DD689C66403}" destId="{91B2DB6E-5707-0D43-814D-D4E50AD9A44E}" srcOrd="3" destOrd="0" presId="urn:microsoft.com/office/officeart/2005/8/layout/vList2"/>
    <dgm:cxn modelId="{82BF2612-98E5-0049-9D47-966281428BEE}" type="presParOf" srcId="{5A5F246F-C795-5448-8E9E-3DD689C66403}" destId="{094592F0-EA5E-E44F-9C1E-39E9C2742845}" srcOrd="4" destOrd="0" presId="urn:microsoft.com/office/officeart/2005/8/layout/vList2"/>
    <dgm:cxn modelId="{7F9AF009-C514-B44B-8875-BD43DC4D0EEA}" type="presParOf" srcId="{5A5F246F-C795-5448-8E9E-3DD689C66403}" destId="{564797E8-3831-7743-9F69-9DE1117912A1}" srcOrd="5" destOrd="0" presId="urn:microsoft.com/office/officeart/2005/8/layout/vList2"/>
    <dgm:cxn modelId="{F00F7B41-7D02-2345-AD48-8FB56CDA78BE}" type="presParOf" srcId="{5A5F246F-C795-5448-8E9E-3DD689C66403}" destId="{99EE611A-8ACC-BC44-A618-B41C152246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C3338-9D01-4885-9225-CFD70C9FA47A}" type="doc">
      <dgm:prSet loTypeId="urn:microsoft.com/office/officeart/2008/layout/RadialCluster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0363B-8532-4BD4-977F-50036CC7F6B9}">
      <dgm:prSet custT="1"/>
      <dgm:spPr/>
      <dgm:t>
        <a:bodyPr/>
        <a:lstStyle/>
        <a:p>
          <a:r>
            <a: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 </a:t>
          </a:r>
          <a:r>
            <a:rPr lang="en-US" sz="32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Proporzionale</a:t>
          </a:r>
          <a:endParaRPr lang="en-US" sz="32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F9301D-B36F-441D-9975-18EE30FA905F}" type="parTrans" cxnId="{7A292CB3-9E69-48B6-A16D-38B37CF2D493}">
      <dgm:prSet/>
      <dgm:spPr/>
      <dgm:t>
        <a:bodyPr/>
        <a:lstStyle/>
        <a:p>
          <a:endParaRPr lang="en-US"/>
        </a:p>
      </dgm:t>
    </dgm:pt>
    <dgm:pt modelId="{C4D7AC44-83FD-4FA5-BA40-C65D92515AEC}" type="sibTrans" cxnId="{7A292CB3-9E69-48B6-A16D-38B37CF2D49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51289290-0803-4BE4-B1E4-FD4A68D5ECFB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f>
                    <m:fPr>
                      <m:ctrlPr>
                        <a:rPr lang="en-GB" sz="3200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32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den>
                  </m:f>
                </m:oMath>
              </a14:m>
              <a:r>
                <a:rPr lang="en-GB" sz="3200" dirty="0"/>
                <a:t> non costante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51289290-0803-4BE4-B1E4-FD4A68D5ECFB}">
          <dgm:prSet custT="1"/>
          <dgm:spPr/>
          <dgm:t>
            <a:bodyPr/>
            <a:lstStyle/>
            <a:p>
              <a:r>
                <a:rPr lang="en-GB" sz="3200" i="0" dirty="0">
                  <a:latin typeface="Cambria Math" panose="02040503050406030204" pitchFamily="18" charset="0"/>
                </a:rPr>
                <a:t>𝑛</a:t>
              </a:r>
              <a:r>
                <a:rPr lang="en-GB" sz="3200" b="0" i="0" dirty="0">
                  <a:latin typeface="Cambria Math" panose="02040503050406030204" pitchFamily="18" charset="0"/>
                </a:rPr>
                <a:t>_</a:t>
              </a:r>
              <a:r>
                <a:rPr lang="en-GB" sz="3200" i="0" dirty="0">
                  <a:latin typeface="Cambria Math" panose="02040503050406030204" pitchFamily="18" charset="0"/>
                </a:rPr>
                <a:t>ℎ</a:t>
              </a:r>
              <a:r>
                <a:rPr lang="en-GB" sz="3200" b="0" i="0" dirty="0">
                  <a:latin typeface="Cambria Math" panose="02040503050406030204" pitchFamily="18" charset="0"/>
                </a:rPr>
                <a:t>/</a:t>
              </a:r>
              <a:r>
                <a:rPr lang="en-GB" sz="3200" i="0" dirty="0">
                  <a:latin typeface="Cambria Math" panose="02040503050406030204" pitchFamily="18" charset="0"/>
                </a:rPr>
                <a:t>𝑁</a:t>
              </a:r>
              <a:r>
                <a:rPr lang="it-IT" sz="3200" b="0" i="0" dirty="0">
                  <a:latin typeface="Cambria Math" panose="02040503050406030204" pitchFamily="18" charset="0"/>
                </a:rPr>
                <a:t>_</a:t>
              </a:r>
              <a:r>
                <a:rPr lang="en-GB" sz="3200" i="0" dirty="0">
                  <a:latin typeface="Cambria Math" panose="02040503050406030204" pitchFamily="18" charset="0"/>
                </a:rPr>
                <a:t>ℎ </a:t>
              </a:r>
              <a:r>
                <a:rPr lang="en-GB" sz="3200" dirty="0"/>
                <a:t> non costante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5C655048-10E2-49BA-B9F2-E727483746E2}" type="parTrans" cxnId="{C185C7E9-6F3C-493A-A80D-7C22A9CAF652}">
      <dgm:prSet/>
      <dgm:spPr/>
      <dgm:t>
        <a:bodyPr/>
        <a:lstStyle/>
        <a:p>
          <a:endParaRPr lang="en-US"/>
        </a:p>
      </dgm:t>
    </dgm:pt>
    <dgm:pt modelId="{2992736B-BD57-4C74-8CFF-FCE268F59208}" type="sibTrans" cxnId="{C185C7E9-6F3C-493A-A80D-7C22A9CAF65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39BBFB9-542B-074F-A3C3-2C3193680A0B}">
          <dgm:prSet custT="1"/>
          <dgm:spPr/>
          <dgm:t>
            <a:bodyPr/>
            <a:lstStyle/>
            <a:p>
              <a:r>
                <a:rPr lang="en-GB" sz="3200" dirty="0"/>
                <a:t>Utile se un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32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e>
                    <m:sub>
                      <m:r>
                        <a:rPr lang="en-GB" sz="3200" i="1" dirty="0" err="1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oMath>
              </a14:m>
              <a:r>
                <a:rPr lang="en-GB" sz="3200" dirty="0"/>
                <a:t> </a:t>
              </a:r>
              <a:r>
                <a:rPr lang="en-GB" sz="3200" dirty="0" err="1"/>
                <a:t>è</a:t>
              </a:r>
              <a:r>
                <a:rPr lang="en-GB" sz="3200" dirty="0"/>
                <a:t> </a:t>
              </a:r>
              <a:r>
                <a:rPr lang="en-GB" sz="3200" dirty="0" err="1"/>
                <a:t>molto</a:t>
              </a:r>
              <a:r>
                <a:rPr lang="en-GB" sz="3200" dirty="0"/>
                <a:t> piccolo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B39BBFB9-542B-074F-A3C3-2C3193680A0B}">
          <dgm:prSet custT="1"/>
          <dgm:spPr/>
          <dgm:t>
            <a:bodyPr/>
            <a:lstStyle/>
            <a:p>
              <a:r>
                <a:rPr lang="en-GB" sz="3200" dirty="0"/>
                <a:t>Utile se un </a:t>
              </a:r>
              <a:r>
                <a:rPr lang="en-GB" sz="3200" i="0" dirty="0">
                  <a:latin typeface="Cambria Math" panose="02040503050406030204" pitchFamily="18" charset="0"/>
                </a:rPr>
                <a:t>𝑊_</a:t>
              </a:r>
              <a:r>
                <a:rPr lang="en-GB" sz="3200" i="0" dirty="0" err="1">
                  <a:latin typeface="Cambria Math" panose="02040503050406030204" pitchFamily="18" charset="0"/>
                </a:rPr>
                <a:t>ℎ</a:t>
              </a:r>
              <a:r>
                <a:rPr lang="en-GB" sz="3200" dirty="0"/>
                <a:t> </a:t>
              </a:r>
              <a:r>
                <a:rPr lang="en-GB" sz="3200" dirty="0" err="1"/>
                <a:t>è</a:t>
              </a:r>
              <a:r>
                <a:rPr lang="en-GB" sz="3200" dirty="0"/>
                <a:t> </a:t>
              </a:r>
              <a:r>
                <a:rPr lang="en-GB" sz="3200" dirty="0" err="1"/>
                <a:t>molto</a:t>
              </a:r>
              <a:r>
                <a:rPr lang="en-GB" sz="3200" dirty="0"/>
                <a:t> piccolo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258CDDBE-8091-9F42-AEE7-6EF1C4C288F1}" type="parTrans" cxnId="{AC989B72-30FF-6443-95E6-58841122E4A9}">
      <dgm:prSet/>
      <dgm:spPr/>
      <dgm:t>
        <a:bodyPr/>
        <a:lstStyle/>
        <a:p>
          <a:endParaRPr lang="en-GB"/>
        </a:p>
      </dgm:t>
    </dgm:pt>
    <dgm:pt modelId="{4578E5FF-11E9-8749-951C-7E789633C64D}" type="sibTrans" cxnId="{AC989B72-30FF-6443-95E6-58841122E4A9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283396CD-1078-FB4C-98C3-4BEBB17A7E78}">
          <dgm:prSet/>
          <dgm:spPr/>
          <dgm:t>
            <a:bodyPr/>
            <a:lstStyle/>
            <a:p>
              <a:r>
                <a:rPr lang="en-GB" dirty="0"/>
                <a:t>Uso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𝑊</m:t>
                      </m:r>
                    </m:e>
                    <m: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oMath>
              </a14:m>
              <a:r>
                <a:rPr lang="en-GB" dirty="0"/>
                <a:t> come peso per </a:t>
              </a:r>
              <a:r>
                <a:rPr lang="en-GB" dirty="0" err="1"/>
                <a:t>ogni</a:t>
              </a:r>
              <a:r>
                <a:rPr lang="en-GB" dirty="0"/>
                <a:t> </a:t>
              </a:r>
              <a:r>
                <a:rPr lang="en-GB" dirty="0" err="1"/>
                <a:t>strato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283396CD-1078-FB4C-98C3-4BEBB17A7E78}">
          <dgm:prSet/>
          <dgm:spPr/>
          <dgm:t>
            <a:bodyPr/>
            <a:lstStyle/>
            <a:p>
              <a:r>
                <a:rPr lang="en-GB" dirty="0"/>
                <a:t>Uso </a:t>
              </a:r>
              <a:r>
                <a:rPr lang="en-GB" i="0" dirty="0">
                  <a:latin typeface="Cambria Math" panose="02040503050406030204" pitchFamily="18" charset="0"/>
                </a:rPr>
                <a:t>𝑊_ℎ</a:t>
              </a:r>
              <a:r>
                <a:rPr lang="en-GB" dirty="0"/>
                <a:t> come peso per </a:t>
              </a:r>
              <a:r>
                <a:rPr lang="en-GB" dirty="0" err="1"/>
                <a:t>ogni</a:t>
              </a:r>
              <a:r>
                <a:rPr lang="en-GB" dirty="0"/>
                <a:t> </a:t>
              </a:r>
              <a:r>
                <a:rPr lang="en-GB" dirty="0" err="1"/>
                <a:t>strato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A16FD2EE-1FF1-E947-BDF5-CE6838BF53AE}" type="parTrans" cxnId="{ED675F1C-F7FB-0847-976F-F4645666791B}">
      <dgm:prSet/>
      <dgm:spPr/>
      <dgm:t>
        <a:bodyPr/>
        <a:lstStyle/>
        <a:p>
          <a:endParaRPr lang="en-GB"/>
        </a:p>
      </dgm:t>
    </dgm:pt>
    <dgm:pt modelId="{DAD59B8A-7B9A-6C46-ADAE-9597DD144400}" type="sibTrans" cxnId="{ED675F1C-F7FB-0847-976F-F4645666791B}">
      <dgm:prSet/>
      <dgm:spPr/>
      <dgm:t>
        <a:bodyPr/>
        <a:lstStyle/>
        <a:p>
          <a:endParaRPr lang="en-GB"/>
        </a:p>
      </dgm:t>
    </dgm:pt>
    <dgm:pt modelId="{27276712-8574-5248-96AE-D9AABC910CD9}" type="pres">
      <dgm:prSet presAssocID="{AA9C3338-9D01-4885-9225-CFD70C9FA4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800D23-FC2A-A846-9894-5E01944038A6}" type="pres">
      <dgm:prSet presAssocID="{A030363B-8532-4BD4-977F-50036CC7F6B9}" presName="singleCycle" presStyleCnt="0"/>
      <dgm:spPr/>
    </dgm:pt>
    <dgm:pt modelId="{63DD028E-2B40-D942-BBB9-2989C034C465}" type="pres">
      <dgm:prSet presAssocID="{A030363B-8532-4BD4-977F-50036CC7F6B9}" presName="singleCenter" presStyleLbl="node1" presStyleIdx="0" presStyleCnt="4" custScaleX="375707" custScaleY="58865" custLinFactNeighborX="-1176" custLinFactNeighborY="-22078">
        <dgm:presLayoutVars>
          <dgm:chMax val="7"/>
          <dgm:chPref val="7"/>
        </dgm:presLayoutVars>
      </dgm:prSet>
      <dgm:spPr/>
    </dgm:pt>
    <dgm:pt modelId="{1AF2CA7F-633B-E04C-B257-7E3A9276B7B2}" type="pres">
      <dgm:prSet presAssocID="{5C655048-10E2-49BA-B9F2-E727483746E2}" presName="Name56" presStyleLbl="parChTrans1D2" presStyleIdx="0" presStyleCnt="3"/>
      <dgm:spPr/>
    </dgm:pt>
    <dgm:pt modelId="{7AB88AE0-B620-ED4E-9489-F739198D8505}" type="pres">
      <dgm:prSet presAssocID="{51289290-0803-4BE4-B1E4-FD4A68D5ECFB}" presName="text0" presStyleLbl="node1" presStyleIdx="1" presStyleCnt="4" custScaleX="533794">
        <dgm:presLayoutVars>
          <dgm:bulletEnabled val="1"/>
        </dgm:presLayoutVars>
      </dgm:prSet>
      <dgm:spPr/>
    </dgm:pt>
    <dgm:pt modelId="{D7706E4A-877B-EC41-B759-1D25F1CAF32A}" type="pres">
      <dgm:prSet presAssocID="{258CDDBE-8091-9F42-AEE7-6EF1C4C288F1}" presName="Name56" presStyleLbl="parChTrans1D2" presStyleIdx="1" presStyleCnt="3"/>
      <dgm:spPr/>
    </dgm:pt>
    <dgm:pt modelId="{296DD19B-6C14-9A4C-8108-13FC8F2B258D}" type="pres">
      <dgm:prSet presAssocID="{B39BBFB9-542B-074F-A3C3-2C3193680A0B}" presName="text0" presStyleLbl="node1" presStyleIdx="2" presStyleCnt="4" custScaleX="299250" custScaleY="192956" custRadScaleRad="88751" custRadScaleInc="18061">
        <dgm:presLayoutVars>
          <dgm:bulletEnabled val="1"/>
        </dgm:presLayoutVars>
      </dgm:prSet>
      <dgm:spPr/>
    </dgm:pt>
    <dgm:pt modelId="{CFC52E2C-B547-2140-A8CF-6C0095C005FF}" type="pres">
      <dgm:prSet presAssocID="{A16FD2EE-1FF1-E947-BDF5-CE6838BF53AE}" presName="Name56" presStyleLbl="parChTrans1D2" presStyleIdx="2" presStyleCnt="3"/>
      <dgm:spPr/>
    </dgm:pt>
    <dgm:pt modelId="{7F03A09F-B54A-0343-BDDC-EE4C8BB2D109}" type="pres">
      <dgm:prSet presAssocID="{283396CD-1078-FB4C-98C3-4BEBB17A7E78}" presName="text0" presStyleLbl="node1" presStyleIdx="3" presStyleCnt="4" custScaleX="299250" custScaleY="192956" custRadScaleRad="88751" custRadScaleInc="18061">
        <dgm:presLayoutVars>
          <dgm:bulletEnabled val="1"/>
        </dgm:presLayoutVars>
      </dgm:prSet>
      <dgm:spPr/>
    </dgm:pt>
  </dgm:ptLst>
  <dgm:cxnLst>
    <dgm:cxn modelId="{6E7B8100-AAC2-9047-8505-2AD827A180C0}" type="presOf" srcId="{5C655048-10E2-49BA-B9F2-E727483746E2}" destId="{1AF2CA7F-633B-E04C-B257-7E3A9276B7B2}" srcOrd="0" destOrd="0" presId="urn:microsoft.com/office/officeart/2008/layout/RadialCluster"/>
    <dgm:cxn modelId="{69607306-0E90-5246-A1B8-1E60B5E18814}" type="presOf" srcId="{A030363B-8532-4BD4-977F-50036CC7F6B9}" destId="{63DD028E-2B40-D942-BBB9-2989C034C465}" srcOrd="0" destOrd="0" presId="urn:microsoft.com/office/officeart/2008/layout/RadialCluster"/>
    <dgm:cxn modelId="{ED675F1C-F7FB-0847-976F-F4645666791B}" srcId="{A030363B-8532-4BD4-977F-50036CC7F6B9}" destId="{283396CD-1078-FB4C-98C3-4BEBB17A7E78}" srcOrd="2" destOrd="0" parTransId="{A16FD2EE-1FF1-E947-BDF5-CE6838BF53AE}" sibTransId="{DAD59B8A-7B9A-6C46-ADAE-9597DD144400}"/>
    <dgm:cxn modelId="{ADCBED30-3FCC-EC40-BE9F-2C3DFAAB122B}" type="presOf" srcId="{51289290-0803-4BE4-B1E4-FD4A68D5ECFB}" destId="{7AB88AE0-B620-ED4E-9489-F739198D8505}" srcOrd="0" destOrd="0" presId="urn:microsoft.com/office/officeart/2008/layout/RadialCluster"/>
    <dgm:cxn modelId="{81FFF74A-D132-4049-A508-9274B2570131}" type="presOf" srcId="{B39BBFB9-542B-074F-A3C3-2C3193680A0B}" destId="{296DD19B-6C14-9A4C-8108-13FC8F2B258D}" srcOrd="0" destOrd="0" presId="urn:microsoft.com/office/officeart/2008/layout/RadialCluster"/>
    <dgm:cxn modelId="{539A6F67-0620-AF4E-BB42-AC97D1AF3087}" type="presOf" srcId="{A16FD2EE-1FF1-E947-BDF5-CE6838BF53AE}" destId="{CFC52E2C-B547-2140-A8CF-6C0095C005FF}" srcOrd="0" destOrd="0" presId="urn:microsoft.com/office/officeart/2008/layout/RadialCluster"/>
    <dgm:cxn modelId="{AC989B72-30FF-6443-95E6-58841122E4A9}" srcId="{A030363B-8532-4BD4-977F-50036CC7F6B9}" destId="{B39BBFB9-542B-074F-A3C3-2C3193680A0B}" srcOrd="1" destOrd="0" parTransId="{258CDDBE-8091-9F42-AEE7-6EF1C4C288F1}" sibTransId="{4578E5FF-11E9-8749-951C-7E789633C64D}"/>
    <dgm:cxn modelId="{F2FF1196-39A8-1B44-918E-371EB104148F}" type="presOf" srcId="{AA9C3338-9D01-4885-9225-CFD70C9FA47A}" destId="{27276712-8574-5248-96AE-D9AABC910CD9}" srcOrd="0" destOrd="0" presId="urn:microsoft.com/office/officeart/2008/layout/RadialCluster"/>
    <dgm:cxn modelId="{7A292CB3-9E69-48B6-A16D-38B37CF2D493}" srcId="{AA9C3338-9D01-4885-9225-CFD70C9FA47A}" destId="{A030363B-8532-4BD4-977F-50036CC7F6B9}" srcOrd="0" destOrd="0" parTransId="{CDF9301D-B36F-441D-9975-18EE30FA905F}" sibTransId="{C4D7AC44-83FD-4FA5-BA40-C65D92515AEC}"/>
    <dgm:cxn modelId="{BFFC2EBD-3633-D346-B375-ABD2CA10D79E}" type="presOf" srcId="{283396CD-1078-FB4C-98C3-4BEBB17A7E78}" destId="{7F03A09F-B54A-0343-BDDC-EE4C8BB2D109}" srcOrd="0" destOrd="0" presId="urn:microsoft.com/office/officeart/2008/layout/RadialCluster"/>
    <dgm:cxn modelId="{9DA433CF-C0B8-A743-9846-D26DC96F6F68}" type="presOf" srcId="{258CDDBE-8091-9F42-AEE7-6EF1C4C288F1}" destId="{D7706E4A-877B-EC41-B759-1D25F1CAF32A}" srcOrd="0" destOrd="0" presId="urn:microsoft.com/office/officeart/2008/layout/RadialCluster"/>
    <dgm:cxn modelId="{C185C7E9-6F3C-493A-A80D-7C22A9CAF652}" srcId="{A030363B-8532-4BD4-977F-50036CC7F6B9}" destId="{51289290-0803-4BE4-B1E4-FD4A68D5ECFB}" srcOrd="0" destOrd="0" parTransId="{5C655048-10E2-49BA-B9F2-E727483746E2}" sibTransId="{2992736B-BD57-4C74-8CFF-FCE268F59208}"/>
    <dgm:cxn modelId="{B579DEA5-6036-AF4C-A440-A075D7F736EE}" type="presParOf" srcId="{27276712-8574-5248-96AE-D9AABC910CD9}" destId="{31800D23-FC2A-A846-9894-5E01944038A6}" srcOrd="0" destOrd="0" presId="urn:microsoft.com/office/officeart/2008/layout/RadialCluster"/>
    <dgm:cxn modelId="{C1A5978A-341F-2F48-BE63-709792BBCC39}" type="presParOf" srcId="{31800D23-FC2A-A846-9894-5E01944038A6}" destId="{63DD028E-2B40-D942-BBB9-2989C034C465}" srcOrd="0" destOrd="0" presId="urn:microsoft.com/office/officeart/2008/layout/RadialCluster"/>
    <dgm:cxn modelId="{CB09CAAA-02C0-D64F-99B2-1705B35E6EAF}" type="presParOf" srcId="{31800D23-FC2A-A846-9894-5E01944038A6}" destId="{1AF2CA7F-633B-E04C-B257-7E3A9276B7B2}" srcOrd="1" destOrd="0" presId="urn:microsoft.com/office/officeart/2008/layout/RadialCluster"/>
    <dgm:cxn modelId="{CEC55001-1E40-2343-8F0E-01FB813EE3C7}" type="presParOf" srcId="{31800D23-FC2A-A846-9894-5E01944038A6}" destId="{7AB88AE0-B620-ED4E-9489-F739198D8505}" srcOrd="2" destOrd="0" presId="urn:microsoft.com/office/officeart/2008/layout/RadialCluster"/>
    <dgm:cxn modelId="{6EEAE11E-5437-664B-8214-CE88F29E5614}" type="presParOf" srcId="{31800D23-FC2A-A846-9894-5E01944038A6}" destId="{D7706E4A-877B-EC41-B759-1D25F1CAF32A}" srcOrd="3" destOrd="0" presId="urn:microsoft.com/office/officeart/2008/layout/RadialCluster"/>
    <dgm:cxn modelId="{50F64E54-0C94-DD41-B23D-C8C09515D4F1}" type="presParOf" srcId="{31800D23-FC2A-A846-9894-5E01944038A6}" destId="{296DD19B-6C14-9A4C-8108-13FC8F2B258D}" srcOrd="4" destOrd="0" presId="urn:microsoft.com/office/officeart/2008/layout/RadialCluster"/>
    <dgm:cxn modelId="{72A6B48F-2D20-F545-9BBE-8B0E75ECE8EA}" type="presParOf" srcId="{31800D23-FC2A-A846-9894-5E01944038A6}" destId="{CFC52E2C-B547-2140-A8CF-6C0095C005FF}" srcOrd="5" destOrd="0" presId="urn:microsoft.com/office/officeart/2008/layout/RadialCluster"/>
    <dgm:cxn modelId="{63DD1B36-9BDA-8145-B33B-0F30F209E890}" type="presParOf" srcId="{31800D23-FC2A-A846-9894-5E01944038A6}" destId="{7F03A09F-B54A-0343-BDDC-EE4C8BB2D10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9C3338-9D01-4885-9225-CFD70C9FA47A}" type="doc">
      <dgm:prSet loTypeId="urn:microsoft.com/office/officeart/2008/layout/RadialCluster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30363B-8532-4BD4-977F-50036CC7F6B9}">
      <dgm:prSet custT="1"/>
      <dgm:spPr/>
      <dgm:t>
        <a:bodyPr/>
        <a:lstStyle/>
        <a:p>
          <a:r>
            <a: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 </a:t>
          </a:r>
          <a:r>
            <a:rPr lang="en-US" sz="32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Proporzionale</a:t>
          </a:r>
          <a:endParaRPr lang="en-US" sz="32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F9301D-B36F-441D-9975-18EE30FA905F}" type="parTrans" cxnId="{7A292CB3-9E69-48B6-A16D-38B37CF2D493}">
      <dgm:prSet/>
      <dgm:spPr/>
      <dgm:t>
        <a:bodyPr/>
        <a:lstStyle/>
        <a:p>
          <a:endParaRPr lang="en-US"/>
        </a:p>
      </dgm:t>
    </dgm:pt>
    <dgm:pt modelId="{C4D7AC44-83FD-4FA5-BA40-C65D92515AEC}" type="sibTrans" cxnId="{7A292CB3-9E69-48B6-A16D-38B37CF2D493}">
      <dgm:prSet/>
      <dgm:spPr/>
      <dgm:t>
        <a:bodyPr/>
        <a:lstStyle/>
        <a:p>
          <a:endParaRPr lang="en-US"/>
        </a:p>
      </dgm:t>
    </dgm:pt>
    <dgm:pt modelId="{51289290-0803-4BE4-B1E4-FD4A68D5ECFB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5C655048-10E2-49BA-B9F2-E727483746E2}" type="parTrans" cxnId="{C185C7E9-6F3C-493A-A80D-7C22A9CAF652}">
      <dgm:prSet/>
      <dgm:spPr/>
      <dgm:t>
        <a:bodyPr/>
        <a:lstStyle/>
        <a:p>
          <a:endParaRPr lang="en-US"/>
        </a:p>
      </dgm:t>
    </dgm:pt>
    <dgm:pt modelId="{2992736B-BD57-4C74-8CFF-FCE268F59208}" type="sibTrans" cxnId="{C185C7E9-6F3C-493A-A80D-7C22A9CAF652}">
      <dgm:prSet/>
      <dgm:spPr/>
      <dgm:t>
        <a:bodyPr/>
        <a:lstStyle/>
        <a:p>
          <a:endParaRPr lang="en-US"/>
        </a:p>
      </dgm:t>
    </dgm:pt>
    <dgm:pt modelId="{B39BBFB9-542B-074F-A3C3-2C3193680A0B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CDDBE-8091-9F42-AEE7-6EF1C4C288F1}" type="parTrans" cxnId="{AC989B72-30FF-6443-95E6-58841122E4A9}">
      <dgm:prSet/>
      <dgm:spPr/>
      <dgm:t>
        <a:bodyPr/>
        <a:lstStyle/>
        <a:p>
          <a:endParaRPr lang="en-GB"/>
        </a:p>
      </dgm:t>
    </dgm:pt>
    <dgm:pt modelId="{4578E5FF-11E9-8749-951C-7E789633C64D}" type="sibTrans" cxnId="{AC989B72-30FF-6443-95E6-58841122E4A9}">
      <dgm:prSet/>
      <dgm:spPr/>
      <dgm:t>
        <a:bodyPr/>
        <a:lstStyle/>
        <a:p>
          <a:endParaRPr lang="en-GB"/>
        </a:p>
      </dgm:t>
    </dgm:pt>
    <dgm:pt modelId="{283396CD-1078-FB4C-98C3-4BEBB17A7E78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16FD2EE-1FF1-E947-BDF5-CE6838BF53AE}" type="parTrans" cxnId="{ED675F1C-F7FB-0847-976F-F4645666791B}">
      <dgm:prSet/>
      <dgm:spPr/>
      <dgm:t>
        <a:bodyPr/>
        <a:lstStyle/>
        <a:p>
          <a:endParaRPr lang="en-GB"/>
        </a:p>
      </dgm:t>
    </dgm:pt>
    <dgm:pt modelId="{DAD59B8A-7B9A-6C46-ADAE-9597DD144400}" type="sibTrans" cxnId="{ED675F1C-F7FB-0847-976F-F4645666791B}">
      <dgm:prSet/>
      <dgm:spPr/>
      <dgm:t>
        <a:bodyPr/>
        <a:lstStyle/>
        <a:p>
          <a:endParaRPr lang="en-GB"/>
        </a:p>
      </dgm:t>
    </dgm:pt>
    <dgm:pt modelId="{27276712-8574-5248-96AE-D9AABC910CD9}" type="pres">
      <dgm:prSet presAssocID="{AA9C3338-9D01-4885-9225-CFD70C9FA4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800D23-FC2A-A846-9894-5E01944038A6}" type="pres">
      <dgm:prSet presAssocID="{A030363B-8532-4BD4-977F-50036CC7F6B9}" presName="singleCycle" presStyleCnt="0"/>
      <dgm:spPr/>
    </dgm:pt>
    <dgm:pt modelId="{63DD028E-2B40-D942-BBB9-2989C034C465}" type="pres">
      <dgm:prSet presAssocID="{A030363B-8532-4BD4-977F-50036CC7F6B9}" presName="singleCenter" presStyleLbl="node1" presStyleIdx="0" presStyleCnt="4" custScaleX="375707" custScaleY="58865" custLinFactNeighborX="-1176" custLinFactNeighborY="-22078">
        <dgm:presLayoutVars>
          <dgm:chMax val="7"/>
          <dgm:chPref val="7"/>
        </dgm:presLayoutVars>
      </dgm:prSet>
      <dgm:spPr/>
    </dgm:pt>
    <dgm:pt modelId="{1AF2CA7F-633B-E04C-B257-7E3A9276B7B2}" type="pres">
      <dgm:prSet presAssocID="{5C655048-10E2-49BA-B9F2-E727483746E2}" presName="Name56" presStyleLbl="parChTrans1D2" presStyleIdx="0" presStyleCnt="3"/>
      <dgm:spPr/>
    </dgm:pt>
    <dgm:pt modelId="{7AB88AE0-B620-ED4E-9489-F739198D8505}" type="pres">
      <dgm:prSet presAssocID="{51289290-0803-4BE4-B1E4-FD4A68D5ECFB}" presName="text0" presStyleLbl="node1" presStyleIdx="1" presStyleCnt="4" custScaleX="533794">
        <dgm:presLayoutVars>
          <dgm:bulletEnabled val="1"/>
        </dgm:presLayoutVars>
      </dgm:prSet>
      <dgm:spPr/>
    </dgm:pt>
    <dgm:pt modelId="{D7706E4A-877B-EC41-B759-1D25F1CAF32A}" type="pres">
      <dgm:prSet presAssocID="{258CDDBE-8091-9F42-AEE7-6EF1C4C288F1}" presName="Name56" presStyleLbl="parChTrans1D2" presStyleIdx="1" presStyleCnt="3"/>
      <dgm:spPr/>
    </dgm:pt>
    <dgm:pt modelId="{296DD19B-6C14-9A4C-8108-13FC8F2B258D}" type="pres">
      <dgm:prSet presAssocID="{B39BBFB9-542B-074F-A3C3-2C3193680A0B}" presName="text0" presStyleLbl="node1" presStyleIdx="2" presStyleCnt="4" custScaleX="299250" custScaleY="192956" custRadScaleRad="88751" custRadScaleInc="18061">
        <dgm:presLayoutVars>
          <dgm:bulletEnabled val="1"/>
        </dgm:presLayoutVars>
      </dgm:prSet>
      <dgm:spPr/>
    </dgm:pt>
    <dgm:pt modelId="{CFC52E2C-B547-2140-A8CF-6C0095C005FF}" type="pres">
      <dgm:prSet presAssocID="{A16FD2EE-1FF1-E947-BDF5-CE6838BF53AE}" presName="Name56" presStyleLbl="parChTrans1D2" presStyleIdx="2" presStyleCnt="3"/>
      <dgm:spPr/>
    </dgm:pt>
    <dgm:pt modelId="{7F03A09F-B54A-0343-BDDC-EE4C8BB2D109}" type="pres">
      <dgm:prSet presAssocID="{283396CD-1078-FB4C-98C3-4BEBB17A7E78}" presName="text0" presStyleLbl="node1" presStyleIdx="3" presStyleCnt="4" custScaleX="299250" custScaleY="192956" custRadScaleRad="88751" custRadScaleInc="18061">
        <dgm:presLayoutVars>
          <dgm:bulletEnabled val="1"/>
        </dgm:presLayoutVars>
      </dgm:prSet>
      <dgm:spPr/>
    </dgm:pt>
  </dgm:ptLst>
  <dgm:cxnLst>
    <dgm:cxn modelId="{6E7B8100-AAC2-9047-8505-2AD827A180C0}" type="presOf" srcId="{5C655048-10E2-49BA-B9F2-E727483746E2}" destId="{1AF2CA7F-633B-E04C-B257-7E3A9276B7B2}" srcOrd="0" destOrd="0" presId="urn:microsoft.com/office/officeart/2008/layout/RadialCluster"/>
    <dgm:cxn modelId="{69607306-0E90-5246-A1B8-1E60B5E18814}" type="presOf" srcId="{A030363B-8532-4BD4-977F-50036CC7F6B9}" destId="{63DD028E-2B40-D942-BBB9-2989C034C465}" srcOrd="0" destOrd="0" presId="urn:microsoft.com/office/officeart/2008/layout/RadialCluster"/>
    <dgm:cxn modelId="{ED675F1C-F7FB-0847-976F-F4645666791B}" srcId="{A030363B-8532-4BD4-977F-50036CC7F6B9}" destId="{283396CD-1078-FB4C-98C3-4BEBB17A7E78}" srcOrd="2" destOrd="0" parTransId="{A16FD2EE-1FF1-E947-BDF5-CE6838BF53AE}" sibTransId="{DAD59B8A-7B9A-6C46-ADAE-9597DD144400}"/>
    <dgm:cxn modelId="{ADCBED30-3FCC-EC40-BE9F-2C3DFAAB122B}" type="presOf" srcId="{51289290-0803-4BE4-B1E4-FD4A68D5ECFB}" destId="{7AB88AE0-B620-ED4E-9489-F739198D8505}" srcOrd="0" destOrd="0" presId="urn:microsoft.com/office/officeart/2008/layout/RadialCluster"/>
    <dgm:cxn modelId="{81FFF74A-D132-4049-A508-9274B2570131}" type="presOf" srcId="{B39BBFB9-542B-074F-A3C3-2C3193680A0B}" destId="{296DD19B-6C14-9A4C-8108-13FC8F2B258D}" srcOrd="0" destOrd="0" presId="urn:microsoft.com/office/officeart/2008/layout/RadialCluster"/>
    <dgm:cxn modelId="{539A6F67-0620-AF4E-BB42-AC97D1AF3087}" type="presOf" srcId="{A16FD2EE-1FF1-E947-BDF5-CE6838BF53AE}" destId="{CFC52E2C-B547-2140-A8CF-6C0095C005FF}" srcOrd="0" destOrd="0" presId="urn:microsoft.com/office/officeart/2008/layout/RadialCluster"/>
    <dgm:cxn modelId="{AC989B72-30FF-6443-95E6-58841122E4A9}" srcId="{A030363B-8532-4BD4-977F-50036CC7F6B9}" destId="{B39BBFB9-542B-074F-A3C3-2C3193680A0B}" srcOrd="1" destOrd="0" parTransId="{258CDDBE-8091-9F42-AEE7-6EF1C4C288F1}" sibTransId="{4578E5FF-11E9-8749-951C-7E789633C64D}"/>
    <dgm:cxn modelId="{F2FF1196-39A8-1B44-918E-371EB104148F}" type="presOf" srcId="{AA9C3338-9D01-4885-9225-CFD70C9FA47A}" destId="{27276712-8574-5248-96AE-D9AABC910CD9}" srcOrd="0" destOrd="0" presId="urn:microsoft.com/office/officeart/2008/layout/RadialCluster"/>
    <dgm:cxn modelId="{7A292CB3-9E69-48B6-A16D-38B37CF2D493}" srcId="{AA9C3338-9D01-4885-9225-CFD70C9FA47A}" destId="{A030363B-8532-4BD4-977F-50036CC7F6B9}" srcOrd="0" destOrd="0" parTransId="{CDF9301D-B36F-441D-9975-18EE30FA905F}" sibTransId="{C4D7AC44-83FD-4FA5-BA40-C65D92515AEC}"/>
    <dgm:cxn modelId="{BFFC2EBD-3633-D346-B375-ABD2CA10D79E}" type="presOf" srcId="{283396CD-1078-FB4C-98C3-4BEBB17A7E78}" destId="{7F03A09F-B54A-0343-BDDC-EE4C8BB2D109}" srcOrd="0" destOrd="0" presId="urn:microsoft.com/office/officeart/2008/layout/RadialCluster"/>
    <dgm:cxn modelId="{9DA433CF-C0B8-A743-9846-D26DC96F6F68}" type="presOf" srcId="{258CDDBE-8091-9F42-AEE7-6EF1C4C288F1}" destId="{D7706E4A-877B-EC41-B759-1D25F1CAF32A}" srcOrd="0" destOrd="0" presId="urn:microsoft.com/office/officeart/2008/layout/RadialCluster"/>
    <dgm:cxn modelId="{C185C7E9-6F3C-493A-A80D-7C22A9CAF652}" srcId="{A030363B-8532-4BD4-977F-50036CC7F6B9}" destId="{51289290-0803-4BE4-B1E4-FD4A68D5ECFB}" srcOrd="0" destOrd="0" parTransId="{5C655048-10E2-49BA-B9F2-E727483746E2}" sibTransId="{2992736B-BD57-4C74-8CFF-FCE268F59208}"/>
    <dgm:cxn modelId="{B579DEA5-6036-AF4C-A440-A075D7F736EE}" type="presParOf" srcId="{27276712-8574-5248-96AE-D9AABC910CD9}" destId="{31800D23-FC2A-A846-9894-5E01944038A6}" srcOrd="0" destOrd="0" presId="urn:microsoft.com/office/officeart/2008/layout/RadialCluster"/>
    <dgm:cxn modelId="{C1A5978A-341F-2F48-BE63-709792BBCC39}" type="presParOf" srcId="{31800D23-FC2A-A846-9894-5E01944038A6}" destId="{63DD028E-2B40-D942-BBB9-2989C034C465}" srcOrd="0" destOrd="0" presId="urn:microsoft.com/office/officeart/2008/layout/RadialCluster"/>
    <dgm:cxn modelId="{CB09CAAA-02C0-D64F-99B2-1705B35E6EAF}" type="presParOf" srcId="{31800D23-FC2A-A846-9894-5E01944038A6}" destId="{1AF2CA7F-633B-E04C-B257-7E3A9276B7B2}" srcOrd="1" destOrd="0" presId="urn:microsoft.com/office/officeart/2008/layout/RadialCluster"/>
    <dgm:cxn modelId="{CEC55001-1E40-2343-8F0E-01FB813EE3C7}" type="presParOf" srcId="{31800D23-FC2A-A846-9894-5E01944038A6}" destId="{7AB88AE0-B620-ED4E-9489-F739198D8505}" srcOrd="2" destOrd="0" presId="urn:microsoft.com/office/officeart/2008/layout/RadialCluster"/>
    <dgm:cxn modelId="{6EEAE11E-5437-664B-8214-CE88F29E5614}" type="presParOf" srcId="{31800D23-FC2A-A846-9894-5E01944038A6}" destId="{D7706E4A-877B-EC41-B759-1D25F1CAF32A}" srcOrd="3" destOrd="0" presId="urn:microsoft.com/office/officeart/2008/layout/RadialCluster"/>
    <dgm:cxn modelId="{50F64E54-0C94-DD41-B23D-C8C09515D4F1}" type="presParOf" srcId="{31800D23-FC2A-A846-9894-5E01944038A6}" destId="{296DD19B-6C14-9A4C-8108-13FC8F2B258D}" srcOrd="4" destOrd="0" presId="urn:microsoft.com/office/officeart/2008/layout/RadialCluster"/>
    <dgm:cxn modelId="{72A6B48F-2D20-F545-9BBE-8B0E75ECE8EA}" type="presParOf" srcId="{31800D23-FC2A-A846-9894-5E01944038A6}" destId="{CFC52E2C-B547-2140-A8CF-6C0095C005FF}" srcOrd="5" destOrd="0" presId="urn:microsoft.com/office/officeart/2008/layout/RadialCluster"/>
    <dgm:cxn modelId="{63DD1B36-9BDA-8145-B33B-0F30F209E890}" type="presParOf" srcId="{31800D23-FC2A-A846-9894-5E01944038A6}" destId="{7F03A09F-B54A-0343-BDDC-EE4C8BB2D10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9C3338-9D01-4885-9225-CFD70C9FA47A}" type="doc">
      <dgm:prSet loTypeId="urn:microsoft.com/office/officeart/2008/layout/RadialCluster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030363B-8532-4BD4-977F-50036CC7F6B9}">
      <dgm:prSet custT="1"/>
      <dgm:spPr/>
      <dgm:t>
        <a:bodyPr/>
        <a:lstStyle/>
        <a:p>
          <a:r>
            <a:rPr lang="en-US" sz="32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Proporzionale</a:t>
          </a:r>
          <a:endParaRPr lang="en-US" sz="32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F9301D-B36F-441D-9975-18EE30FA905F}" type="parTrans" cxnId="{7A292CB3-9E69-48B6-A16D-38B37CF2D493}">
      <dgm:prSet/>
      <dgm:spPr/>
      <dgm:t>
        <a:bodyPr/>
        <a:lstStyle/>
        <a:p>
          <a:endParaRPr lang="en-US"/>
        </a:p>
      </dgm:t>
    </dgm:pt>
    <dgm:pt modelId="{C4D7AC44-83FD-4FA5-BA40-C65D92515AEC}" type="sibTrans" cxnId="{7A292CB3-9E69-48B6-A16D-38B37CF2D49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39BBFB9-542B-074F-A3C3-2C3193680A0B}">
          <dgm:prSet custT="1"/>
          <dgm:spPr/>
          <dgm:t>
            <a:bodyPr/>
            <a:lstStyle/>
            <a:p>
              <a:r>
                <a:rPr lang="en-GB" sz="3200" dirty="0"/>
                <a:t>Posso </a:t>
              </a:r>
              <a:r>
                <a:rPr lang="en-GB" sz="3200" dirty="0" err="1"/>
                <a:t>usare</a:t>
              </a:r>
              <a:r>
                <a:rPr lang="en-GB" sz="3200" dirty="0"/>
                <a:t> </a:t>
              </a:r>
              <a14:m>
                <m:oMath xmlns:m="http://schemas.openxmlformats.org/officeDocument/2006/math">
                  <m:f>
                    <m:fPr>
                      <m:ctrlPr>
                        <a:rPr lang="en-GB" sz="3200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it-IT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320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r>
                        <a:rPr lang="en-GB" sz="3200" i="1" dirty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r>
                <a:rPr lang="en-GB" sz="3200" dirty="0"/>
                <a:t> al </a:t>
              </a:r>
              <a:r>
                <a:rPr lang="en-GB" sz="3200" dirty="0" err="1"/>
                <a:t>posto</a:t>
              </a:r>
              <a:r>
                <a:rPr lang="en-GB" sz="3200" dirty="0"/>
                <a:t> di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sz="32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𝑊</m:t>
                      </m:r>
                    </m:e>
                    <m:sub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oMath>
              </a14:m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B39BBFB9-542B-074F-A3C3-2C3193680A0B}">
          <dgm:prSet custT="1"/>
          <dgm:spPr/>
          <dgm:t>
            <a:bodyPr/>
            <a:lstStyle/>
            <a:p>
              <a:r>
                <a:rPr lang="en-GB" sz="3200" dirty="0"/>
                <a:t>Posso </a:t>
              </a:r>
              <a:r>
                <a:rPr lang="en-GB" sz="3200" dirty="0" err="1"/>
                <a:t>usare</a:t>
              </a:r>
              <a:r>
                <a:rPr lang="en-GB" sz="3200" dirty="0"/>
                <a:t> </a:t>
              </a:r>
              <a:r>
                <a:rPr lang="en-GB" sz="3200" i="0" dirty="0">
                  <a:latin typeface="Cambria Math" panose="02040503050406030204" pitchFamily="18" charset="0"/>
                </a:rPr>
                <a:t>𝑛</a:t>
              </a:r>
              <a:r>
                <a:rPr lang="it-IT" sz="3200" b="0" i="0" dirty="0">
                  <a:latin typeface="Cambria Math" panose="02040503050406030204" pitchFamily="18" charset="0"/>
                </a:rPr>
                <a:t>_</a:t>
              </a:r>
              <a:r>
                <a:rPr lang="en-GB" sz="3200" i="0" dirty="0">
                  <a:latin typeface="Cambria Math" panose="02040503050406030204" pitchFamily="18" charset="0"/>
                </a:rPr>
                <a:t>ℎ</a:t>
              </a:r>
              <a:r>
                <a:rPr lang="en-GB" sz="3200" b="0" i="0" dirty="0">
                  <a:latin typeface="Cambria Math" panose="02040503050406030204" pitchFamily="18" charset="0"/>
                </a:rPr>
                <a:t>/</a:t>
              </a:r>
              <a:r>
                <a:rPr lang="en-GB" sz="3200" i="0" dirty="0">
                  <a:latin typeface="Cambria Math" panose="02040503050406030204" pitchFamily="18" charset="0"/>
                </a:rPr>
                <a:t>𝑛</a:t>
              </a:r>
              <a:r>
                <a:rPr lang="en-GB" sz="3200" dirty="0"/>
                <a:t> al </a:t>
              </a:r>
              <a:r>
                <a:rPr lang="en-GB" sz="3200" dirty="0" err="1"/>
                <a:t>posto</a:t>
              </a:r>
              <a:r>
                <a:rPr lang="en-GB" sz="3200" dirty="0"/>
                <a:t> di </a:t>
              </a:r>
              <a:r>
                <a:rPr lang="en-GB" sz="3200" i="0" dirty="0">
                  <a:latin typeface="Cambria Math" panose="02040503050406030204" pitchFamily="18" charset="0"/>
                </a:rPr>
                <a:t>𝑊_ℎ</a:t>
              </a:r>
              <a:endPara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258CDDBE-8091-9F42-AEE7-6EF1C4C288F1}" type="parTrans" cxnId="{AC989B72-30FF-6443-95E6-58841122E4A9}">
      <dgm:prSet/>
      <dgm:spPr/>
      <dgm:t>
        <a:bodyPr/>
        <a:lstStyle/>
        <a:p>
          <a:endParaRPr lang="en-GB"/>
        </a:p>
      </dgm:t>
    </dgm:pt>
    <dgm:pt modelId="{4578E5FF-11E9-8749-951C-7E789633C64D}" type="sibTrans" cxnId="{AC989B72-30FF-6443-95E6-58841122E4A9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283396CD-1078-FB4C-98C3-4BEBB17A7E78}">
          <dgm:prSet/>
          <dgm:spPr/>
          <dgm:t>
            <a:bodyPr/>
            <a:lstStyle/>
            <a:p>
              <a14:m>
                <m:oMath xmlns:m="http://schemas.openxmlformats.org/officeDocument/2006/math">
                  <m:f>
                    <m:fPr>
                      <m:ctrlPr>
                        <a:rPr lang="en-GB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num>
                    <m:den>
                      <m:sSub>
                        <m:sSub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den>
                  </m:f>
                </m:oMath>
              </a14:m>
              <a:r>
                <a:rPr lang="en-GB" dirty="0"/>
                <a:t> costante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283396CD-1078-FB4C-98C3-4BEBB17A7E78}">
          <dgm:prSet/>
          <dgm:spPr/>
          <dgm:t>
            <a:bodyPr/>
            <a:lstStyle/>
            <a:p>
              <a:r>
                <a:rPr lang="en-GB" i="0" dirty="0">
                  <a:latin typeface="Cambria Math" panose="02040503050406030204" pitchFamily="18" charset="0"/>
                </a:rPr>
                <a:t>𝑛</a:t>
              </a:r>
              <a:r>
                <a:rPr lang="en-GB" b="0" i="0" dirty="0">
                  <a:latin typeface="Cambria Math" panose="02040503050406030204" pitchFamily="18" charset="0"/>
                </a:rPr>
                <a:t>_</a:t>
              </a:r>
              <a:r>
                <a:rPr lang="en-GB" i="0" dirty="0">
                  <a:latin typeface="Cambria Math" panose="02040503050406030204" pitchFamily="18" charset="0"/>
                </a:rPr>
                <a:t>ℎ</a:t>
              </a:r>
              <a:r>
                <a:rPr lang="en-GB" b="0" i="0" dirty="0">
                  <a:latin typeface="Cambria Math" panose="02040503050406030204" pitchFamily="18" charset="0"/>
                </a:rPr>
                <a:t>/</a:t>
              </a:r>
              <a:r>
                <a:rPr lang="en-GB" i="0" dirty="0">
                  <a:latin typeface="Cambria Math" panose="02040503050406030204" pitchFamily="18" charset="0"/>
                </a:rPr>
                <a:t>𝑁</a:t>
              </a:r>
              <a:r>
                <a:rPr lang="it-IT" b="0" i="0" dirty="0">
                  <a:latin typeface="Cambria Math" panose="02040503050406030204" pitchFamily="18" charset="0"/>
                </a:rPr>
                <a:t>_</a:t>
              </a:r>
              <a:r>
                <a:rPr lang="en-GB" i="0" dirty="0">
                  <a:latin typeface="Cambria Math" panose="02040503050406030204" pitchFamily="18" charset="0"/>
                </a:rPr>
                <a:t>ℎ </a:t>
              </a:r>
              <a:r>
                <a:rPr lang="en-GB" dirty="0"/>
                <a:t> costante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A16FD2EE-1FF1-E947-BDF5-CE6838BF53AE}" type="parTrans" cxnId="{ED675F1C-F7FB-0847-976F-F4645666791B}">
      <dgm:prSet/>
      <dgm:spPr/>
      <dgm:t>
        <a:bodyPr/>
        <a:lstStyle/>
        <a:p>
          <a:endParaRPr lang="en-GB"/>
        </a:p>
      </dgm:t>
    </dgm:pt>
    <dgm:pt modelId="{DAD59B8A-7B9A-6C46-ADAE-9597DD144400}" type="sibTrans" cxnId="{ED675F1C-F7FB-0847-976F-F4645666791B}">
      <dgm:prSet/>
      <dgm:spPr/>
      <dgm:t>
        <a:bodyPr/>
        <a:lstStyle/>
        <a:p>
          <a:endParaRPr lang="en-GB"/>
        </a:p>
      </dgm:t>
    </dgm:pt>
    <dgm:pt modelId="{27276712-8574-5248-96AE-D9AABC910CD9}" type="pres">
      <dgm:prSet presAssocID="{AA9C3338-9D01-4885-9225-CFD70C9FA4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800D23-FC2A-A846-9894-5E01944038A6}" type="pres">
      <dgm:prSet presAssocID="{A030363B-8532-4BD4-977F-50036CC7F6B9}" presName="singleCycle" presStyleCnt="0"/>
      <dgm:spPr/>
    </dgm:pt>
    <dgm:pt modelId="{63DD028E-2B40-D942-BBB9-2989C034C465}" type="pres">
      <dgm:prSet presAssocID="{A030363B-8532-4BD4-977F-50036CC7F6B9}" presName="singleCenter" presStyleLbl="node1" presStyleIdx="0" presStyleCnt="3" custScaleX="375707" custScaleY="58865" custLinFactNeighborX="948" custLinFactNeighborY="-48756">
        <dgm:presLayoutVars>
          <dgm:chMax val="7"/>
          <dgm:chPref val="7"/>
        </dgm:presLayoutVars>
      </dgm:prSet>
      <dgm:spPr/>
    </dgm:pt>
    <dgm:pt modelId="{D7706E4A-877B-EC41-B759-1D25F1CAF32A}" type="pres">
      <dgm:prSet presAssocID="{258CDDBE-8091-9F42-AEE7-6EF1C4C288F1}" presName="Name56" presStyleLbl="parChTrans1D2" presStyleIdx="0" presStyleCnt="2"/>
      <dgm:spPr/>
    </dgm:pt>
    <dgm:pt modelId="{296DD19B-6C14-9A4C-8108-13FC8F2B258D}" type="pres">
      <dgm:prSet presAssocID="{B39BBFB9-542B-074F-A3C3-2C3193680A0B}" presName="text0" presStyleLbl="node1" presStyleIdx="1" presStyleCnt="3" custScaleX="560286" custScaleY="114659" custRadScaleRad="79788" custRadScaleInc="198487">
        <dgm:presLayoutVars>
          <dgm:bulletEnabled val="1"/>
        </dgm:presLayoutVars>
      </dgm:prSet>
      <dgm:spPr/>
    </dgm:pt>
    <dgm:pt modelId="{CFC52E2C-B547-2140-A8CF-6C0095C005FF}" type="pres">
      <dgm:prSet presAssocID="{A16FD2EE-1FF1-E947-BDF5-CE6838BF53AE}" presName="Name56" presStyleLbl="parChTrans1D2" presStyleIdx="1" presStyleCnt="2"/>
      <dgm:spPr/>
    </dgm:pt>
    <dgm:pt modelId="{7F03A09F-B54A-0343-BDDC-EE4C8BB2D109}" type="pres">
      <dgm:prSet presAssocID="{283396CD-1078-FB4C-98C3-4BEBB17A7E78}" presName="text0" presStyleLbl="node1" presStyleIdx="2" presStyleCnt="3" custScaleX="525707" custScaleY="130555" custRadScaleRad="19041" custRadScaleInc="146190">
        <dgm:presLayoutVars>
          <dgm:bulletEnabled val="1"/>
        </dgm:presLayoutVars>
      </dgm:prSet>
      <dgm:spPr/>
    </dgm:pt>
  </dgm:ptLst>
  <dgm:cxnLst>
    <dgm:cxn modelId="{69607306-0E90-5246-A1B8-1E60B5E18814}" type="presOf" srcId="{A030363B-8532-4BD4-977F-50036CC7F6B9}" destId="{63DD028E-2B40-D942-BBB9-2989C034C465}" srcOrd="0" destOrd="0" presId="urn:microsoft.com/office/officeart/2008/layout/RadialCluster"/>
    <dgm:cxn modelId="{ED675F1C-F7FB-0847-976F-F4645666791B}" srcId="{A030363B-8532-4BD4-977F-50036CC7F6B9}" destId="{283396CD-1078-FB4C-98C3-4BEBB17A7E78}" srcOrd="1" destOrd="0" parTransId="{A16FD2EE-1FF1-E947-BDF5-CE6838BF53AE}" sibTransId="{DAD59B8A-7B9A-6C46-ADAE-9597DD144400}"/>
    <dgm:cxn modelId="{81FFF74A-D132-4049-A508-9274B2570131}" type="presOf" srcId="{B39BBFB9-542B-074F-A3C3-2C3193680A0B}" destId="{296DD19B-6C14-9A4C-8108-13FC8F2B258D}" srcOrd="0" destOrd="0" presId="urn:microsoft.com/office/officeart/2008/layout/RadialCluster"/>
    <dgm:cxn modelId="{539A6F67-0620-AF4E-BB42-AC97D1AF3087}" type="presOf" srcId="{A16FD2EE-1FF1-E947-BDF5-CE6838BF53AE}" destId="{CFC52E2C-B547-2140-A8CF-6C0095C005FF}" srcOrd="0" destOrd="0" presId="urn:microsoft.com/office/officeart/2008/layout/RadialCluster"/>
    <dgm:cxn modelId="{AC989B72-30FF-6443-95E6-58841122E4A9}" srcId="{A030363B-8532-4BD4-977F-50036CC7F6B9}" destId="{B39BBFB9-542B-074F-A3C3-2C3193680A0B}" srcOrd="0" destOrd="0" parTransId="{258CDDBE-8091-9F42-AEE7-6EF1C4C288F1}" sibTransId="{4578E5FF-11E9-8749-951C-7E789633C64D}"/>
    <dgm:cxn modelId="{F2FF1196-39A8-1B44-918E-371EB104148F}" type="presOf" srcId="{AA9C3338-9D01-4885-9225-CFD70C9FA47A}" destId="{27276712-8574-5248-96AE-D9AABC910CD9}" srcOrd="0" destOrd="0" presId="urn:microsoft.com/office/officeart/2008/layout/RadialCluster"/>
    <dgm:cxn modelId="{7A292CB3-9E69-48B6-A16D-38B37CF2D493}" srcId="{AA9C3338-9D01-4885-9225-CFD70C9FA47A}" destId="{A030363B-8532-4BD4-977F-50036CC7F6B9}" srcOrd="0" destOrd="0" parTransId="{CDF9301D-B36F-441D-9975-18EE30FA905F}" sibTransId="{C4D7AC44-83FD-4FA5-BA40-C65D92515AEC}"/>
    <dgm:cxn modelId="{BFFC2EBD-3633-D346-B375-ABD2CA10D79E}" type="presOf" srcId="{283396CD-1078-FB4C-98C3-4BEBB17A7E78}" destId="{7F03A09F-B54A-0343-BDDC-EE4C8BB2D109}" srcOrd="0" destOrd="0" presId="urn:microsoft.com/office/officeart/2008/layout/RadialCluster"/>
    <dgm:cxn modelId="{9DA433CF-C0B8-A743-9846-D26DC96F6F68}" type="presOf" srcId="{258CDDBE-8091-9F42-AEE7-6EF1C4C288F1}" destId="{D7706E4A-877B-EC41-B759-1D25F1CAF32A}" srcOrd="0" destOrd="0" presId="urn:microsoft.com/office/officeart/2008/layout/RadialCluster"/>
    <dgm:cxn modelId="{B579DEA5-6036-AF4C-A440-A075D7F736EE}" type="presParOf" srcId="{27276712-8574-5248-96AE-D9AABC910CD9}" destId="{31800D23-FC2A-A846-9894-5E01944038A6}" srcOrd="0" destOrd="0" presId="urn:microsoft.com/office/officeart/2008/layout/RadialCluster"/>
    <dgm:cxn modelId="{C1A5978A-341F-2F48-BE63-709792BBCC39}" type="presParOf" srcId="{31800D23-FC2A-A846-9894-5E01944038A6}" destId="{63DD028E-2B40-D942-BBB9-2989C034C465}" srcOrd="0" destOrd="0" presId="urn:microsoft.com/office/officeart/2008/layout/RadialCluster"/>
    <dgm:cxn modelId="{6EEAE11E-5437-664B-8214-CE88F29E5614}" type="presParOf" srcId="{31800D23-FC2A-A846-9894-5E01944038A6}" destId="{D7706E4A-877B-EC41-B759-1D25F1CAF32A}" srcOrd="1" destOrd="0" presId="urn:microsoft.com/office/officeart/2008/layout/RadialCluster"/>
    <dgm:cxn modelId="{50F64E54-0C94-DD41-B23D-C8C09515D4F1}" type="presParOf" srcId="{31800D23-FC2A-A846-9894-5E01944038A6}" destId="{296DD19B-6C14-9A4C-8108-13FC8F2B258D}" srcOrd="2" destOrd="0" presId="urn:microsoft.com/office/officeart/2008/layout/RadialCluster"/>
    <dgm:cxn modelId="{72A6B48F-2D20-F545-9BBE-8B0E75ECE8EA}" type="presParOf" srcId="{31800D23-FC2A-A846-9894-5E01944038A6}" destId="{CFC52E2C-B547-2140-A8CF-6C0095C005FF}" srcOrd="3" destOrd="0" presId="urn:microsoft.com/office/officeart/2008/layout/RadialCluster"/>
    <dgm:cxn modelId="{63DD1B36-9BDA-8145-B33B-0F30F209E890}" type="presParOf" srcId="{31800D23-FC2A-A846-9894-5E01944038A6}" destId="{7F03A09F-B54A-0343-BDDC-EE4C8BB2D10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9C3338-9D01-4885-9225-CFD70C9FA47A}" type="doc">
      <dgm:prSet loTypeId="urn:microsoft.com/office/officeart/2008/layout/RadialCluster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030363B-8532-4BD4-977F-50036CC7F6B9}">
      <dgm:prSet custT="1"/>
      <dgm:spPr/>
      <dgm:t>
        <a:bodyPr/>
        <a:lstStyle/>
        <a:p>
          <a:r>
            <a:rPr lang="en-US" sz="3200" b="1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Proporzionale</a:t>
          </a:r>
          <a:endParaRPr lang="en-US" sz="32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F9301D-B36F-441D-9975-18EE30FA905F}" type="parTrans" cxnId="{7A292CB3-9E69-48B6-A16D-38B37CF2D493}">
      <dgm:prSet/>
      <dgm:spPr/>
      <dgm:t>
        <a:bodyPr/>
        <a:lstStyle/>
        <a:p>
          <a:endParaRPr lang="en-US"/>
        </a:p>
      </dgm:t>
    </dgm:pt>
    <dgm:pt modelId="{C4D7AC44-83FD-4FA5-BA40-C65D92515AEC}" type="sibTrans" cxnId="{7A292CB3-9E69-48B6-A16D-38B37CF2D493}">
      <dgm:prSet/>
      <dgm:spPr/>
      <dgm:t>
        <a:bodyPr/>
        <a:lstStyle/>
        <a:p>
          <a:endParaRPr lang="en-US"/>
        </a:p>
      </dgm:t>
    </dgm:pt>
    <dgm:pt modelId="{B39BBFB9-542B-074F-A3C3-2C3193680A0B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258CDDBE-8091-9F42-AEE7-6EF1C4C288F1}" type="parTrans" cxnId="{AC989B72-30FF-6443-95E6-58841122E4A9}">
      <dgm:prSet/>
      <dgm:spPr/>
      <dgm:t>
        <a:bodyPr/>
        <a:lstStyle/>
        <a:p>
          <a:endParaRPr lang="en-GB"/>
        </a:p>
      </dgm:t>
    </dgm:pt>
    <dgm:pt modelId="{4578E5FF-11E9-8749-951C-7E789633C64D}" type="sibTrans" cxnId="{AC989B72-30FF-6443-95E6-58841122E4A9}">
      <dgm:prSet/>
      <dgm:spPr/>
      <dgm:t>
        <a:bodyPr/>
        <a:lstStyle/>
        <a:p>
          <a:endParaRPr lang="en-GB"/>
        </a:p>
      </dgm:t>
    </dgm:pt>
    <dgm:pt modelId="{283396CD-1078-FB4C-98C3-4BEBB17A7E78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A16FD2EE-1FF1-E947-BDF5-CE6838BF53AE}" type="parTrans" cxnId="{ED675F1C-F7FB-0847-976F-F4645666791B}">
      <dgm:prSet/>
      <dgm:spPr/>
      <dgm:t>
        <a:bodyPr/>
        <a:lstStyle/>
        <a:p>
          <a:endParaRPr lang="en-GB"/>
        </a:p>
      </dgm:t>
    </dgm:pt>
    <dgm:pt modelId="{DAD59B8A-7B9A-6C46-ADAE-9597DD144400}" type="sibTrans" cxnId="{ED675F1C-F7FB-0847-976F-F4645666791B}">
      <dgm:prSet/>
      <dgm:spPr/>
      <dgm:t>
        <a:bodyPr/>
        <a:lstStyle/>
        <a:p>
          <a:endParaRPr lang="en-GB"/>
        </a:p>
      </dgm:t>
    </dgm:pt>
    <dgm:pt modelId="{27276712-8574-5248-96AE-D9AABC910CD9}" type="pres">
      <dgm:prSet presAssocID="{AA9C3338-9D01-4885-9225-CFD70C9FA47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1800D23-FC2A-A846-9894-5E01944038A6}" type="pres">
      <dgm:prSet presAssocID="{A030363B-8532-4BD4-977F-50036CC7F6B9}" presName="singleCycle" presStyleCnt="0"/>
      <dgm:spPr/>
    </dgm:pt>
    <dgm:pt modelId="{63DD028E-2B40-D942-BBB9-2989C034C465}" type="pres">
      <dgm:prSet presAssocID="{A030363B-8532-4BD4-977F-50036CC7F6B9}" presName="singleCenter" presStyleLbl="node1" presStyleIdx="0" presStyleCnt="3" custScaleX="375707" custScaleY="58865" custLinFactNeighborX="948" custLinFactNeighborY="-48756">
        <dgm:presLayoutVars>
          <dgm:chMax val="7"/>
          <dgm:chPref val="7"/>
        </dgm:presLayoutVars>
      </dgm:prSet>
      <dgm:spPr/>
    </dgm:pt>
    <dgm:pt modelId="{D7706E4A-877B-EC41-B759-1D25F1CAF32A}" type="pres">
      <dgm:prSet presAssocID="{258CDDBE-8091-9F42-AEE7-6EF1C4C288F1}" presName="Name56" presStyleLbl="parChTrans1D2" presStyleIdx="0" presStyleCnt="2"/>
      <dgm:spPr/>
    </dgm:pt>
    <dgm:pt modelId="{296DD19B-6C14-9A4C-8108-13FC8F2B258D}" type="pres">
      <dgm:prSet presAssocID="{B39BBFB9-542B-074F-A3C3-2C3193680A0B}" presName="text0" presStyleLbl="node1" presStyleIdx="1" presStyleCnt="3" custScaleX="560286" custScaleY="114659" custRadScaleRad="79788" custRadScaleInc="198487">
        <dgm:presLayoutVars>
          <dgm:bulletEnabled val="1"/>
        </dgm:presLayoutVars>
      </dgm:prSet>
      <dgm:spPr/>
    </dgm:pt>
    <dgm:pt modelId="{CFC52E2C-B547-2140-A8CF-6C0095C005FF}" type="pres">
      <dgm:prSet presAssocID="{A16FD2EE-1FF1-E947-BDF5-CE6838BF53AE}" presName="Name56" presStyleLbl="parChTrans1D2" presStyleIdx="1" presStyleCnt="2"/>
      <dgm:spPr/>
    </dgm:pt>
    <dgm:pt modelId="{7F03A09F-B54A-0343-BDDC-EE4C8BB2D109}" type="pres">
      <dgm:prSet presAssocID="{283396CD-1078-FB4C-98C3-4BEBB17A7E78}" presName="text0" presStyleLbl="node1" presStyleIdx="2" presStyleCnt="3" custScaleX="525707" custScaleY="130555" custRadScaleRad="19041" custRadScaleInc="146190">
        <dgm:presLayoutVars>
          <dgm:bulletEnabled val="1"/>
        </dgm:presLayoutVars>
      </dgm:prSet>
      <dgm:spPr/>
    </dgm:pt>
  </dgm:ptLst>
  <dgm:cxnLst>
    <dgm:cxn modelId="{69607306-0E90-5246-A1B8-1E60B5E18814}" type="presOf" srcId="{A030363B-8532-4BD4-977F-50036CC7F6B9}" destId="{63DD028E-2B40-D942-BBB9-2989C034C465}" srcOrd="0" destOrd="0" presId="urn:microsoft.com/office/officeart/2008/layout/RadialCluster"/>
    <dgm:cxn modelId="{ED675F1C-F7FB-0847-976F-F4645666791B}" srcId="{A030363B-8532-4BD4-977F-50036CC7F6B9}" destId="{283396CD-1078-FB4C-98C3-4BEBB17A7E78}" srcOrd="1" destOrd="0" parTransId="{A16FD2EE-1FF1-E947-BDF5-CE6838BF53AE}" sibTransId="{DAD59B8A-7B9A-6C46-ADAE-9597DD144400}"/>
    <dgm:cxn modelId="{81FFF74A-D132-4049-A508-9274B2570131}" type="presOf" srcId="{B39BBFB9-542B-074F-A3C3-2C3193680A0B}" destId="{296DD19B-6C14-9A4C-8108-13FC8F2B258D}" srcOrd="0" destOrd="0" presId="urn:microsoft.com/office/officeart/2008/layout/RadialCluster"/>
    <dgm:cxn modelId="{539A6F67-0620-AF4E-BB42-AC97D1AF3087}" type="presOf" srcId="{A16FD2EE-1FF1-E947-BDF5-CE6838BF53AE}" destId="{CFC52E2C-B547-2140-A8CF-6C0095C005FF}" srcOrd="0" destOrd="0" presId="urn:microsoft.com/office/officeart/2008/layout/RadialCluster"/>
    <dgm:cxn modelId="{AC989B72-30FF-6443-95E6-58841122E4A9}" srcId="{A030363B-8532-4BD4-977F-50036CC7F6B9}" destId="{B39BBFB9-542B-074F-A3C3-2C3193680A0B}" srcOrd="0" destOrd="0" parTransId="{258CDDBE-8091-9F42-AEE7-6EF1C4C288F1}" sibTransId="{4578E5FF-11E9-8749-951C-7E789633C64D}"/>
    <dgm:cxn modelId="{F2FF1196-39A8-1B44-918E-371EB104148F}" type="presOf" srcId="{AA9C3338-9D01-4885-9225-CFD70C9FA47A}" destId="{27276712-8574-5248-96AE-D9AABC910CD9}" srcOrd="0" destOrd="0" presId="urn:microsoft.com/office/officeart/2008/layout/RadialCluster"/>
    <dgm:cxn modelId="{7A292CB3-9E69-48B6-A16D-38B37CF2D493}" srcId="{AA9C3338-9D01-4885-9225-CFD70C9FA47A}" destId="{A030363B-8532-4BD4-977F-50036CC7F6B9}" srcOrd="0" destOrd="0" parTransId="{CDF9301D-B36F-441D-9975-18EE30FA905F}" sibTransId="{C4D7AC44-83FD-4FA5-BA40-C65D92515AEC}"/>
    <dgm:cxn modelId="{BFFC2EBD-3633-D346-B375-ABD2CA10D79E}" type="presOf" srcId="{283396CD-1078-FB4C-98C3-4BEBB17A7E78}" destId="{7F03A09F-B54A-0343-BDDC-EE4C8BB2D109}" srcOrd="0" destOrd="0" presId="urn:microsoft.com/office/officeart/2008/layout/RadialCluster"/>
    <dgm:cxn modelId="{9DA433CF-C0B8-A743-9846-D26DC96F6F68}" type="presOf" srcId="{258CDDBE-8091-9F42-AEE7-6EF1C4C288F1}" destId="{D7706E4A-877B-EC41-B759-1D25F1CAF32A}" srcOrd="0" destOrd="0" presId="urn:microsoft.com/office/officeart/2008/layout/RadialCluster"/>
    <dgm:cxn modelId="{B579DEA5-6036-AF4C-A440-A075D7F736EE}" type="presParOf" srcId="{27276712-8574-5248-96AE-D9AABC910CD9}" destId="{31800D23-FC2A-A846-9894-5E01944038A6}" srcOrd="0" destOrd="0" presId="urn:microsoft.com/office/officeart/2008/layout/RadialCluster"/>
    <dgm:cxn modelId="{C1A5978A-341F-2F48-BE63-709792BBCC39}" type="presParOf" srcId="{31800D23-FC2A-A846-9894-5E01944038A6}" destId="{63DD028E-2B40-D942-BBB9-2989C034C465}" srcOrd="0" destOrd="0" presId="urn:microsoft.com/office/officeart/2008/layout/RadialCluster"/>
    <dgm:cxn modelId="{6EEAE11E-5437-664B-8214-CE88F29E5614}" type="presParOf" srcId="{31800D23-FC2A-A846-9894-5E01944038A6}" destId="{D7706E4A-877B-EC41-B759-1D25F1CAF32A}" srcOrd="1" destOrd="0" presId="urn:microsoft.com/office/officeart/2008/layout/RadialCluster"/>
    <dgm:cxn modelId="{50F64E54-0C94-DD41-B23D-C8C09515D4F1}" type="presParOf" srcId="{31800D23-FC2A-A846-9894-5E01944038A6}" destId="{296DD19B-6C14-9A4C-8108-13FC8F2B258D}" srcOrd="2" destOrd="0" presId="urn:microsoft.com/office/officeart/2008/layout/RadialCluster"/>
    <dgm:cxn modelId="{72A6B48F-2D20-F545-9BBE-8B0E75ECE8EA}" type="presParOf" srcId="{31800D23-FC2A-A846-9894-5E01944038A6}" destId="{CFC52E2C-B547-2140-A8CF-6C0095C005FF}" srcOrd="3" destOrd="0" presId="urn:microsoft.com/office/officeart/2008/layout/RadialCluster"/>
    <dgm:cxn modelId="{63DD1B36-9BDA-8145-B33B-0F30F209E890}" type="presParOf" srcId="{31800D23-FC2A-A846-9894-5E01944038A6}" destId="{7F03A09F-B54A-0343-BDDC-EE4C8BB2D10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F7A5DB-4B97-4FF8-99EF-C60D43E1D0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95B295-9300-4231-8A2D-8965C0758F52}">
      <dgm:prSet/>
      <dgm:spPr/>
      <dgm:t>
        <a:bodyPr/>
        <a:lstStyle/>
        <a:p>
          <a:r>
            <a:rPr lang="en-GB" dirty="0" err="1"/>
            <a:t>Popolazione</a:t>
          </a:r>
          <a:r>
            <a:rPr lang="en-GB" dirty="0"/>
            <a:t> </a:t>
          </a:r>
          <a:r>
            <a:rPr lang="en-GB" dirty="0" err="1"/>
            <a:t>ordinata</a:t>
          </a:r>
          <a:r>
            <a:rPr lang="en-GB" dirty="0"/>
            <a:t>: N </a:t>
          </a:r>
          <a:r>
            <a:rPr lang="en-GB" dirty="0" err="1"/>
            <a:t>unità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9A3568-D6EB-4F98-B639-5FB2631C4DE0}" type="parTrans" cxnId="{10420C13-7B70-4640-A8A5-85B2F6FFC4DF}">
      <dgm:prSet/>
      <dgm:spPr/>
      <dgm:t>
        <a:bodyPr/>
        <a:lstStyle/>
        <a:p>
          <a:endParaRPr lang="en-US"/>
        </a:p>
      </dgm:t>
    </dgm:pt>
    <dgm:pt modelId="{E0DDBBFC-EA91-401A-AFA7-FF818832FCCC}" type="sibTrans" cxnId="{10420C13-7B70-4640-A8A5-85B2F6FFC4D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D9BA85A-948C-4D93-BB1E-E5856A809CB7}">
          <dgm:prSet/>
          <dgm:spPr/>
          <dgm:t>
            <a:bodyPr/>
            <a:lstStyle/>
            <a:p>
              <a:r>
                <a:rPr lang="en-GB" dirty="0"/>
                <a:t>Voglio un </a:t>
              </a:r>
              <a:r>
                <a:rPr lang="en-GB" dirty="0" err="1"/>
                <a:t>campione</a:t>
              </a:r>
              <a:r>
                <a:rPr lang="en-GB" dirty="0"/>
                <a:t> di n </a:t>
              </a:r>
              <a:r>
                <a:rPr lang="en-GB" dirty="0" err="1"/>
                <a:t>unità</a:t>
              </a:r>
              <a:r>
                <a:rPr lang="en-GB" dirty="0"/>
                <a:t> → </a:t>
              </a:r>
            </a:p>
            <a:p>
              <a:r>
                <a:rPr lang="en-GB" dirty="0" err="1"/>
                <a:t>passo</a:t>
              </a:r>
              <a:r>
                <a:rPr lang="en-GB" dirty="0"/>
                <a:t>: </a:t>
              </a:r>
              <a14:m>
                <m:oMath xmlns:m="http://schemas.openxmlformats.org/officeDocument/2006/math">
                  <m:r>
                    <a:rPr lang="en-GB" i="1" dirty="0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GB" i="1" dirty="0" smtClean="0">
                      <a:latin typeface="Cambria Math" panose="02040503050406030204" pitchFamily="18" charset="0"/>
                    </a:rPr>
                    <m:t> =</m:t>
                  </m:r>
                  <m:f>
                    <m:fPr>
                      <m:ctrlPr>
                        <a:rPr lang="ar-AE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𝑁</m:t>
                      </m:r>
                    </m:num>
                    <m:den>
                      <m:r>
                        <a:rPr lang="ar-AE" i="1" dirty="0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</m:oMath>
              </a14:m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Choice>
      <mc:Fallback>
        <dgm:pt modelId="{8D9BA85A-948C-4D93-BB1E-E5856A809CB7}">
          <dgm:prSet/>
          <dgm:spPr/>
          <dgm:t>
            <a:bodyPr/>
            <a:lstStyle/>
            <a:p>
              <a:r>
                <a:rPr lang="en-GB" dirty="0"/>
                <a:t>Voglio un </a:t>
              </a:r>
              <a:r>
                <a:rPr lang="en-GB" dirty="0" err="1"/>
                <a:t>campione</a:t>
              </a:r>
              <a:r>
                <a:rPr lang="en-GB" dirty="0"/>
                <a:t> di n </a:t>
              </a:r>
              <a:r>
                <a:rPr lang="en-GB" dirty="0" err="1"/>
                <a:t>unità</a:t>
              </a:r>
              <a:r>
                <a:rPr lang="en-GB" dirty="0"/>
                <a:t> → </a:t>
              </a:r>
            </a:p>
            <a:p>
              <a:r>
                <a:rPr lang="en-GB" dirty="0" err="1"/>
                <a:t>passo</a:t>
              </a:r>
              <a:r>
                <a:rPr lang="en-GB" dirty="0"/>
                <a:t>: </a:t>
              </a:r>
              <a:r>
                <a:rPr lang="en-GB" i="0" dirty="0">
                  <a:latin typeface="Cambria Math" panose="02040503050406030204" pitchFamily="18" charset="0"/>
                </a:rPr>
                <a:t>𝑘 =</a:t>
              </a:r>
              <a:r>
                <a:rPr lang="ar-AE" i="0" dirty="0">
                  <a:latin typeface="Cambria Math" panose="02040503050406030204" pitchFamily="18" charset="0"/>
                </a:rPr>
                <a:t>𝑁/𝑛</a:t>
              </a:r>
              <a:endPara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dgm:t>
        </dgm:pt>
      </mc:Fallback>
    </mc:AlternateContent>
    <dgm:pt modelId="{32F10ED2-0153-4B52-A913-E52BDB934213}" type="parTrans" cxnId="{89F05706-8DC2-4598-B528-29A43A691953}">
      <dgm:prSet/>
      <dgm:spPr/>
      <dgm:t>
        <a:bodyPr/>
        <a:lstStyle/>
        <a:p>
          <a:endParaRPr lang="en-US"/>
        </a:p>
      </dgm:t>
    </dgm:pt>
    <dgm:pt modelId="{347F65FB-6A16-4EE6-B1F2-CD93E8243012}" type="sibTrans" cxnId="{89F05706-8DC2-4598-B528-29A43A691953}">
      <dgm:prSet/>
      <dgm:spPr/>
      <dgm:t>
        <a:bodyPr/>
        <a:lstStyle/>
        <a:p>
          <a:endParaRPr lang="en-US"/>
        </a:p>
      </dgm:t>
    </dgm:pt>
    <dgm:pt modelId="{8FC6836A-6DA2-4930-8984-70E95331F18C}">
      <dgm:prSet/>
      <dgm:spPr/>
      <dgm:t>
        <a:bodyPr/>
        <a:lstStyle/>
        <a:p>
          <a:r>
            <a:rPr lang="en-GB" dirty="0" err="1"/>
            <a:t>Estraggo</a:t>
          </a:r>
          <a:r>
            <a:rPr lang="en-GB" dirty="0"/>
            <a:t> la prima </a:t>
          </a:r>
          <a:r>
            <a:rPr lang="en-GB" dirty="0" err="1"/>
            <a:t>unità</a:t>
          </a:r>
          <a:r>
            <a:rPr lang="en-GB" dirty="0"/>
            <a:t> </a:t>
          </a:r>
          <a:r>
            <a:rPr lang="en-GB" dirty="0" err="1"/>
            <a:t>tra</a:t>
          </a:r>
          <a:r>
            <a:rPr lang="en-GB" dirty="0"/>
            <a:t> le prime k, </a:t>
          </a:r>
        </a:p>
        <a:p>
          <a:r>
            <a:rPr lang="en-GB" dirty="0"/>
            <a:t>poi </a:t>
          </a:r>
          <a:r>
            <a:rPr lang="en-GB" dirty="0" err="1"/>
            <a:t>ogni</a:t>
          </a:r>
          <a:r>
            <a:rPr lang="en-GB" dirty="0"/>
            <a:t> k-</a:t>
          </a:r>
          <a:r>
            <a:rPr lang="en-GB" dirty="0" err="1"/>
            <a:t>esima</a:t>
          </a:r>
          <a:r>
            <a:rPr lang="en-GB" dirty="0"/>
            <a:t>. </a:t>
          </a:r>
          <a:r>
            <a:rPr lang="en-US" dirty="0"/>
            <a:t>Se ho un </a:t>
          </a:r>
          <a:r>
            <a:rPr lang="en-US" dirty="0" err="1"/>
            <a:t>eccesso</a:t>
          </a:r>
          <a:r>
            <a:rPr lang="en-US" dirty="0"/>
            <a:t> di N rispetto ad n per il </a:t>
          </a:r>
          <a:r>
            <a:rPr lang="en-US" dirty="0" err="1"/>
            <a:t>passo</a:t>
          </a:r>
          <a:r>
            <a:rPr lang="en-US" dirty="0"/>
            <a:t>, </a:t>
          </a:r>
          <a:r>
            <a:rPr lang="en-US" dirty="0" err="1"/>
            <a:t>tolgo</a:t>
          </a:r>
          <a:r>
            <a:rPr lang="en-US" dirty="0"/>
            <a:t> quelle in </a:t>
          </a:r>
          <a:r>
            <a:rPr lang="en-US" dirty="0" err="1"/>
            <a:t>eccesso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6ECB03-3989-4ED0-A0C7-E5B08113FD85}" type="parTrans" cxnId="{87584BF0-0A51-40A3-AB86-EB1C2B06D9A0}">
      <dgm:prSet/>
      <dgm:spPr/>
      <dgm:t>
        <a:bodyPr/>
        <a:lstStyle/>
        <a:p>
          <a:endParaRPr lang="en-US"/>
        </a:p>
      </dgm:t>
    </dgm:pt>
    <dgm:pt modelId="{AEA71656-15F4-4E92-8807-434AEC9EC762}" type="sibTrans" cxnId="{87584BF0-0A51-40A3-AB86-EB1C2B06D9A0}">
      <dgm:prSet/>
      <dgm:spPr/>
      <dgm:t>
        <a:bodyPr/>
        <a:lstStyle/>
        <a:p>
          <a:endParaRPr lang="en-US"/>
        </a:p>
      </dgm:t>
    </dgm:pt>
    <dgm:pt modelId="{A0B8617B-A86F-4B1F-8C54-D7E926799134}">
      <dgm:prSet/>
      <dgm:spPr/>
      <dgm:t>
        <a:bodyPr/>
        <a:lstStyle/>
        <a:p>
          <a:r>
            <a:rPr lang="en-GB" dirty="0" err="1"/>
            <a:t>Esempio</a:t>
          </a:r>
          <a:r>
            <a:rPr lang="en-GB" dirty="0"/>
            <a:t>: N = 1500, n = 100 → k = 15 → </a:t>
          </a:r>
          <a:r>
            <a:rPr lang="en-GB" dirty="0" err="1"/>
            <a:t>campione</a:t>
          </a:r>
          <a:r>
            <a:rPr lang="en-GB" dirty="0"/>
            <a:t> = 6, 21, 36, ...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3EF28D-8F61-4463-B7F9-0BAA9B15ABD4}" type="parTrans" cxnId="{85A432C7-DFE2-4A05-A629-9F12EB8F166F}">
      <dgm:prSet/>
      <dgm:spPr/>
      <dgm:t>
        <a:bodyPr/>
        <a:lstStyle/>
        <a:p>
          <a:endParaRPr lang="en-US"/>
        </a:p>
      </dgm:t>
    </dgm:pt>
    <dgm:pt modelId="{8DBA60F3-CA97-465A-A97B-61D26C1FC810}" type="sibTrans" cxnId="{85A432C7-DFE2-4A05-A629-9F12EB8F166F}">
      <dgm:prSet/>
      <dgm:spPr/>
      <dgm:t>
        <a:bodyPr/>
        <a:lstStyle/>
        <a:p>
          <a:endParaRPr lang="en-US"/>
        </a:p>
      </dgm:t>
    </dgm:pt>
    <dgm:pt modelId="{5A5F246F-C795-5448-8E9E-3DD689C66403}" type="pres">
      <dgm:prSet presAssocID="{34F7A5DB-4B97-4FF8-99EF-C60D43E1D056}" presName="linear" presStyleCnt="0">
        <dgm:presLayoutVars>
          <dgm:animLvl val="lvl"/>
          <dgm:resizeHandles val="exact"/>
        </dgm:presLayoutVars>
      </dgm:prSet>
      <dgm:spPr/>
    </dgm:pt>
    <dgm:pt modelId="{85A9A3C2-955A-A745-9222-B69B9A8C47E6}" type="pres">
      <dgm:prSet presAssocID="{3195B295-9300-4231-8A2D-8965C0758F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4BB572-C464-224D-B788-5291EC0C16E7}" type="pres">
      <dgm:prSet presAssocID="{E0DDBBFC-EA91-401A-AFA7-FF818832FCCC}" presName="spacer" presStyleCnt="0"/>
      <dgm:spPr/>
    </dgm:pt>
    <dgm:pt modelId="{3C917D64-6BAA-6C43-87CE-312358EF40E3}" type="pres">
      <dgm:prSet presAssocID="{8D9BA85A-948C-4D93-BB1E-E5856A809C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B2DB6E-5707-0D43-814D-D4E50AD9A44E}" type="pres">
      <dgm:prSet presAssocID="{347F65FB-6A16-4EE6-B1F2-CD93E8243012}" presName="spacer" presStyleCnt="0"/>
      <dgm:spPr/>
    </dgm:pt>
    <dgm:pt modelId="{094592F0-EA5E-E44F-9C1E-39E9C2742845}" type="pres">
      <dgm:prSet presAssocID="{8FC6836A-6DA2-4930-8984-70E95331F1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4797E8-3831-7743-9F69-9DE1117912A1}" type="pres">
      <dgm:prSet presAssocID="{AEA71656-15F4-4E92-8807-434AEC9EC762}" presName="spacer" presStyleCnt="0"/>
      <dgm:spPr/>
    </dgm:pt>
    <dgm:pt modelId="{99EE611A-8ACC-BC44-A618-B41C152246F0}" type="pres">
      <dgm:prSet presAssocID="{A0B8617B-A86F-4B1F-8C54-D7E9267991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F05706-8DC2-4598-B528-29A43A691953}" srcId="{34F7A5DB-4B97-4FF8-99EF-C60D43E1D056}" destId="{8D9BA85A-948C-4D93-BB1E-E5856A809CB7}" srcOrd="1" destOrd="0" parTransId="{32F10ED2-0153-4B52-A913-E52BDB934213}" sibTransId="{347F65FB-6A16-4EE6-B1F2-CD93E8243012}"/>
    <dgm:cxn modelId="{10420C13-7B70-4640-A8A5-85B2F6FFC4DF}" srcId="{34F7A5DB-4B97-4FF8-99EF-C60D43E1D056}" destId="{3195B295-9300-4231-8A2D-8965C0758F52}" srcOrd="0" destOrd="0" parTransId="{1E9A3568-D6EB-4F98-B639-5FB2631C4DE0}" sibTransId="{E0DDBBFC-EA91-401A-AFA7-FF818832FCCC}"/>
    <dgm:cxn modelId="{ECBCBF22-E4F5-7940-90A4-3BE8D8CD84ED}" type="presOf" srcId="{A0B8617B-A86F-4B1F-8C54-D7E926799134}" destId="{99EE611A-8ACC-BC44-A618-B41C152246F0}" srcOrd="0" destOrd="0" presId="urn:microsoft.com/office/officeart/2005/8/layout/vList2"/>
    <dgm:cxn modelId="{3D60F82B-25A4-1544-806D-36BF83279C7C}" type="presOf" srcId="{34F7A5DB-4B97-4FF8-99EF-C60D43E1D056}" destId="{5A5F246F-C795-5448-8E9E-3DD689C66403}" srcOrd="0" destOrd="0" presId="urn:microsoft.com/office/officeart/2005/8/layout/vList2"/>
    <dgm:cxn modelId="{F3B0F851-D811-D54D-A509-1333F904A882}" type="presOf" srcId="{8FC6836A-6DA2-4930-8984-70E95331F18C}" destId="{094592F0-EA5E-E44F-9C1E-39E9C2742845}" srcOrd="0" destOrd="0" presId="urn:microsoft.com/office/officeart/2005/8/layout/vList2"/>
    <dgm:cxn modelId="{33936E93-778F-5547-A749-88EE0CDC765E}" type="presOf" srcId="{8D9BA85A-948C-4D93-BB1E-E5856A809CB7}" destId="{3C917D64-6BAA-6C43-87CE-312358EF40E3}" srcOrd="0" destOrd="0" presId="urn:microsoft.com/office/officeart/2005/8/layout/vList2"/>
    <dgm:cxn modelId="{B859E9B2-B2DA-2F41-9C47-93F2EBAA3391}" type="presOf" srcId="{3195B295-9300-4231-8A2D-8965C0758F52}" destId="{85A9A3C2-955A-A745-9222-B69B9A8C47E6}" srcOrd="0" destOrd="0" presId="urn:microsoft.com/office/officeart/2005/8/layout/vList2"/>
    <dgm:cxn modelId="{85A432C7-DFE2-4A05-A629-9F12EB8F166F}" srcId="{34F7A5DB-4B97-4FF8-99EF-C60D43E1D056}" destId="{A0B8617B-A86F-4B1F-8C54-D7E926799134}" srcOrd="3" destOrd="0" parTransId="{833EF28D-8F61-4463-B7F9-0BAA9B15ABD4}" sibTransId="{8DBA60F3-CA97-465A-A97B-61D26C1FC810}"/>
    <dgm:cxn modelId="{87584BF0-0A51-40A3-AB86-EB1C2B06D9A0}" srcId="{34F7A5DB-4B97-4FF8-99EF-C60D43E1D056}" destId="{8FC6836A-6DA2-4930-8984-70E95331F18C}" srcOrd="2" destOrd="0" parTransId="{5D6ECB03-3989-4ED0-A0C7-E5B08113FD85}" sibTransId="{AEA71656-15F4-4E92-8807-434AEC9EC762}"/>
    <dgm:cxn modelId="{F9B181ED-D28E-2C41-BBFD-7D539C034FAE}" type="presParOf" srcId="{5A5F246F-C795-5448-8E9E-3DD689C66403}" destId="{85A9A3C2-955A-A745-9222-B69B9A8C47E6}" srcOrd="0" destOrd="0" presId="urn:microsoft.com/office/officeart/2005/8/layout/vList2"/>
    <dgm:cxn modelId="{FD6E96B0-DB0D-0645-88DE-95D34B3AD8C5}" type="presParOf" srcId="{5A5F246F-C795-5448-8E9E-3DD689C66403}" destId="{F74BB572-C464-224D-B788-5291EC0C16E7}" srcOrd="1" destOrd="0" presId="urn:microsoft.com/office/officeart/2005/8/layout/vList2"/>
    <dgm:cxn modelId="{47C70A6B-DDBF-9C40-AE78-B55C6488AB0B}" type="presParOf" srcId="{5A5F246F-C795-5448-8E9E-3DD689C66403}" destId="{3C917D64-6BAA-6C43-87CE-312358EF40E3}" srcOrd="2" destOrd="0" presId="urn:microsoft.com/office/officeart/2005/8/layout/vList2"/>
    <dgm:cxn modelId="{CEFC73AA-F9C7-0B47-9CCB-B055D8C6353C}" type="presParOf" srcId="{5A5F246F-C795-5448-8E9E-3DD689C66403}" destId="{91B2DB6E-5707-0D43-814D-D4E50AD9A44E}" srcOrd="3" destOrd="0" presId="urn:microsoft.com/office/officeart/2005/8/layout/vList2"/>
    <dgm:cxn modelId="{82BF2612-98E5-0049-9D47-966281428BEE}" type="presParOf" srcId="{5A5F246F-C795-5448-8E9E-3DD689C66403}" destId="{094592F0-EA5E-E44F-9C1E-39E9C2742845}" srcOrd="4" destOrd="0" presId="urn:microsoft.com/office/officeart/2005/8/layout/vList2"/>
    <dgm:cxn modelId="{7F9AF009-C514-B44B-8875-BD43DC4D0EEA}" type="presParOf" srcId="{5A5F246F-C795-5448-8E9E-3DD689C66403}" destId="{564797E8-3831-7743-9F69-9DE1117912A1}" srcOrd="5" destOrd="0" presId="urn:microsoft.com/office/officeart/2005/8/layout/vList2"/>
    <dgm:cxn modelId="{F00F7B41-7D02-2345-AD48-8FB56CDA78BE}" type="presParOf" srcId="{5A5F246F-C795-5448-8E9E-3DD689C66403}" destId="{99EE611A-8ACC-BC44-A618-B41C152246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F7A5DB-4B97-4FF8-99EF-C60D43E1D0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95B295-9300-4231-8A2D-8965C0758F52}">
      <dgm:prSet/>
      <dgm:spPr/>
      <dgm:t>
        <a:bodyPr/>
        <a:lstStyle/>
        <a:p>
          <a:r>
            <a:rPr lang="en-GB" dirty="0" err="1"/>
            <a:t>Popolazione</a:t>
          </a:r>
          <a:r>
            <a:rPr lang="en-GB" dirty="0"/>
            <a:t> </a:t>
          </a:r>
          <a:r>
            <a:rPr lang="en-GB" dirty="0" err="1"/>
            <a:t>ordinata</a:t>
          </a:r>
          <a:r>
            <a:rPr lang="en-GB" dirty="0"/>
            <a:t>: N </a:t>
          </a:r>
          <a:r>
            <a:rPr lang="en-GB" dirty="0" err="1"/>
            <a:t>unità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9A3568-D6EB-4F98-B639-5FB2631C4DE0}" type="parTrans" cxnId="{10420C13-7B70-4640-A8A5-85B2F6FFC4DF}">
      <dgm:prSet/>
      <dgm:spPr/>
      <dgm:t>
        <a:bodyPr/>
        <a:lstStyle/>
        <a:p>
          <a:endParaRPr lang="en-US"/>
        </a:p>
      </dgm:t>
    </dgm:pt>
    <dgm:pt modelId="{E0DDBBFC-EA91-401A-AFA7-FF818832FCCC}" type="sibTrans" cxnId="{10420C13-7B70-4640-A8A5-85B2F6FFC4DF}">
      <dgm:prSet/>
      <dgm:spPr/>
      <dgm:t>
        <a:bodyPr/>
        <a:lstStyle/>
        <a:p>
          <a:endParaRPr lang="en-US"/>
        </a:p>
      </dgm:t>
    </dgm:pt>
    <dgm:pt modelId="{8D9BA85A-948C-4D93-BB1E-E5856A809CB7}">
      <dgm:prSet/>
      <dgm:spPr>
        <a:blipFill>
          <a:blip xmlns:r="http://schemas.openxmlformats.org/officeDocument/2006/relationships" r:embed="rId1"/>
          <a:stretch>
            <a:fillRect l="-15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32F10ED2-0153-4B52-A913-E52BDB934213}" type="parTrans" cxnId="{89F05706-8DC2-4598-B528-29A43A691953}">
      <dgm:prSet/>
      <dgm:spPr/>
      <dgm:t>
        <a:bodyPr/>
        <a:lstStyle/>
        <a:p>
          <a:endParaRPr lang="en-US"/>
        </a:p>
      </dgm:t>
    </dgm:pt>
    <dgm:pt modelId="{347F65FB-6A16-4EE6-B1F2-CD93E8243012}" type="sibTrans" cxnId="{89F05706-8DC2-4598-B528-29A43A691953}">
      <dgm:prSet/>
      <dgm:spPr/>
      <dgm:t>
        <a:bodyPr/>
        <a:lstStyle/>
        <a:p>
          <a:endParaRPr lang="en-US"/>
        </a:p>
      </dgm:t>
    </dgm:pt>
    <dgm:pt modelId="{8FC6836A-6DA2-4930-8984-70E95331F18C}">
      <dgm:prSet/>
      <dgm:spPr/>
      <dgm:t>
        <a:bodyPr/>
        <a:lstStyle/>
        <a:p>
          <a:r>
            <a:rPr lang="en-GB" dirty="0" err="1"/>
            <a:t>Estraggo</a:t>
          </a:r>
          <a:r>
            <a:rPr lang="en-GB" dirty="0"/>
            <a:t> la prima </a:t>
          </a:r>
          <a:r>
            <a:rPr lang="en-GB" dirty="0" err="1"/>
            <a:t>unità</a:t>
          </a:r>
          <a:r>
            <a:rPr lang="en-GB" dirty="0"/>
            <a:t> </a:t>
          </a:r>
          <a:r>
            <a:rPr lang="en-GB" dirty="0" err="1"/>
            <a:t>tra</a:t>
          </a:r>
          <a:r>
            <a:rPr lang="en-GB" dirty="0"/>
            <a:t> le prime k, </a:t>
          </a:r>
        </a:p>
        <a:p>
          <a:r>
            <a:rPr lang="en-GB" dirty="0"/>
            <a:t>poi </a:t>
          </a:r>
          <a:r>
            <a:rPr lang="en-GB" dirty="0" err="1"/>
            <a:t>ogni</a:t>
          </a:r>
          <a:r>
            <a:rPr lang="en-GB" dirty="0"/>
            <a:t> k-</a:t>
          </a:r>
          <a:r>
            <a:rPr lang="en-GB" dirty="0" err="1"/>
            <a:t>esima</a:t>
          </a:r>
          <a:r>
            <a:rPr lang="en-GB" dirty="0"/>
            <a:t>. </a:t>
          </a:r>
          <a:r>
            <a:rPr lang="en-US" dirty="0"/>
            <a:t>Se ho un </a:t>
          </a:r>
          <a:r>
            <a:rPr lang="en-US" dirty="0" err="1"/>
            <a:t>eccesso</a:t>
          </a:r>
          <a:r>
            <a:rPr lang="en-US" dirty="0"/>
            <a:t> di N rispetto ad n per il </a:t>
          </a:r>
          <a:r>
            <a:rPr lang="en-US" dirty="0" err="1"/>
            <a:t>passo</a:t>
          </a:r>
          <a:r>
            <a:rPr lang="en-US" dirty="0"/>
            <a:t>, </a:t>
          </a:r>
          <a:r>
            <a:rPr lang="en-US" dirty="0" err="1"/>
            <a:t>tolgo</a:t>
          </a:r>
          <a:r>
            <a:rPr lang="en-US" dirty="0"/>
            <a:t> quelle in </a:t>
          </a:r>
          <a:r>
            <a:rPr lang="en-US" dirty="0" err="1"/>
            <a:t>eccesso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6ECB03-3989-4ED0-A0C7-E5B08113FD85}" type="parTrans" cxnId="{87584BF0-0A51-40A3-AB86-EB1C2B06D9A0}">
      <dgm:prSet/>
      <dgm:spPr/>
      <dgm:t>
        <a:bodyPr/>
        <a:lstStyle/>
        <a:p>
          <a:endParaRPr lang="en-US"/>
        </a:p>
      </dgm:t>
    </dgm:pt>
    <dgm:pt modelId="{AEA71656-15F4-4E92-8807-434AEC9EC762}" type="sibTrans" cxnId="{87584BF0-0A51-40A3-AB86-EB1C2B06D9A0}">
      <dgm:prSet/>
      <dgm:spPr/>
      <dgm:t>
        <a:bodyPr/>
        <a:lstStyle/>
        <a:p>
          <a:endParaRPr lang="en-US"/>
        </a:p>
      </dgm:t>
    </dgm:pt>
    <dgm:pt modelId="{A0B8617B-A86F-4B1F-8C54-D7E926799134}">
      <dgm:prSet/>
      <dgm:spPr/>
      <dgm:t>
        <a:bodyPr/>
        <a:lstStyle/>
        <a:p>
          <a:r>
            <a:rPr lang="en-GB" dirty="0" err="1"/>
            <a:t>Esempio</a:t>
          </a:r>
          <a:r>
            <a:rPr lang="en-GB" dirty="0"/>
            <a:t>: N = 1500, n = 100 → k = 15 → </a:t>
          </a:r>
          <a:r>
            <a:rPr lang="en-GB" dirty="0" err="1"/>
            <a:t>campione</a:t>
          </a:r>
          <a:r>
            <a:rPr lang="en-GB" dirty="0"/>
            <a:t> = 6, 21, 36, ...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3EF28D-8F61-4463-B7F9-0BAA9B15ABD4}" type="parTrans" cxnId="{85A432C7-DFE2-4A05-A629-9F12EB8F166F}">
      <dgm:prSet/>
      <dgm:spPr/>
      <dgm:t>
        <a:bodyPr/>
        <a:lstStyle/>
        <a:p>
          <a:endParaRPr lang="en-US"/>
        </a:p>
      </dgm:t>
    </dgm:pt>
    <dgm:pt modelId="{8DBA60F3-CA97-465A-A97B-61D26C1FC810}" type="sibTrans" cxnId="{85A432C7-DFE2-4A05-A629-9F12EB8F166F}">
      <dgm:prSet/>
      <dgm:spPr/>
      <dgm:t>
        <a:bodyPr/>
        <a:lstStyle/>
        <a:p>
          <a:endParaRPr lang="en-US"/>
        </a:p>
      </dgm:t>
    </dgm:pt>
    <dgm:pt modelId="{5A5F246F-C795-5448-8E9E-3DD689C66403}" type="pres">
      <dgm:prSet presAssocID="{34F7A5DB-4B97-4FF8-99EF-C60D43E1D056}" presName="linear" presStyleCnt="0">
        <dgm:presLayoutVars>
          <dgm:animLvl val="lvl"/>
          <dgm:resizeHandles val="exact"/>
        </dgm:presLayoutVars>
      </dgm:prSet>
      <dgm:spPr/>
    </dgm:pt>
    <dgm:pt modelId="{85A9A3C2-955A-A745-9222-B69B9A8C47E6}" type="pres">
      <dgm:prSet presAssocID="{3195B295-9300-4231-8A2D-8965C0758F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4BB572-C464-224D-B788-5291EC0C16E7}" type="pres">
      <dgm:prSet presAssocID="{E0DDBBFC-EA91-401A-AFA7-FF818832FCCC}" presName="spacer" presStyleCnt="0"/>
      <dgm:spPr/>
    </dgm:pt>
    <dgm:pt modelId="{3C917D64-6BAA-6C43-87CE-312358EF40E3}" type="pres">
      <dgm:prSet presAssocID="{8D9BA85A-948C-4D93-BB1E-E5856A809C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B2DB6E-5707-0D43-814D-D4E50AD9A44E}" type="pres">
      <dgm:prSet presAssocID="{347F65FB-6A16-4EE6-B1F2-CD93E8243012}" presName="spacer" presStyleCnt="0"/>
      <dgm:spPr/>
    </dgm:pt>
    <dgm:pt modelId="{094592F0-EA5E-E44F-9C1E-39E9C2742845}" type="pres">
      <dgm:prSet presAssocID="{8FC6836A-6DA2-4930-8984-70E95331F1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64797E8-3831-7743-9F69-9DE1117912A1}" type="pres">
      <dgm:prSet presAssocID="{AEA71656-15F4-4E92-8807-434AEC9EC762}" presName="spacer" presStyleCnt="0"/>
      <dgm:spPr/>
    </dgm:pt>
    <dgm:pt modelId="{99EE611A-8ACC-BC44-A618-B41C152246F0}" type="pres">
      <dgm:prSet presAssocID="{A0B8617B-A86F-4B1F-8C54-D7E9267991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F05706-8DC2-4598-B528-29A43A691953}" srcId="{34F7A5DB-4B97-4FF8-99EF-C60D43E1D056}" destId="{8D9BA85A-948C-4D93-BB1E-E5856A809CB7}" srcOrd="1" destOrd="0" parTransId="{32F10ED2-0153-4B52-A913-E52BDB934213}" sibTransId="{347F65FB-6A16-4EE6-B1F2-CD93E8243012}"/>
    <dgm:cxn modelId="{10420C13-7B70-4640-A8A5-85B2F6FFC4DF}" srcId="{34F7A5DB-4B97-4FF8-99EF-C60D43E1D056}" destId="{3195B295-9300-4231-8A2D-8965C0758F52}" srcOrd="0" destOrd="0" parTransId="{1E9A3568-D6EB-4F98-B639-5FB2631C4DE0}" sibTransId="{E0DDBBFC-EA91-401A-AFA7-FF818832FCCC}"/>
    <dgm:cxn modelId="{ECBCBF22-E4F5-7940-90A4-3BE8D8CD84ED}" type="presOf" srcId="{A0B8617B-A86F-4B1F-8C54-D7E926799134}" destId="{99EE611A-8ACC-BC44-A618-B41C152246F0}" srcOrd="0" destOrd="0" presId="urn:microsoft.com/office/officeart/2005/8/layout/vList2"/>
    <dgm:cxn modelId="{3D60F82B-25A4-1544-806D-36BF83279C7C}" type="presOf" srcId="{34F7A5DB-4B97-4FF8-99EF-C60D43E1D056}" destId="{5A5F246F-C795-5448-8E9E-3DD689C66403}" srcOrd="0" destOrd="0" presId="urn:microsoft.com/office/officeart/2005/8/layout/vList2"/>
    <dgm:cxn modelId="{F3B0F851-D811-D54D-A509-1333F904A882}" type="presOf" srcId="{8FC6836A-6DA2-4930-8984-70E95331F18C}" destId="{094592F0-EA5E-E44F-9C1E-39E9C2742845}" srcOrd="0" destOrd="0" presId="urn:microsoft.com/office/officeart/2005/8/layout/vList2"/>
    <dgm:cxn modelId="{33936E93-778F-5547-A749-88EE0CDC765E}" type="presOf" srcId="{8D9BA85A-948C-4D93-BB1E-E5856A809CB7}" destId="{3C917D64-6BAA-6C43-87CE-312358EF40E3}" srcOrd="0" destOrd="0" presId="urn:microsoft.com/office/officeart/2005/8/layout/vList2"/>
    <dgm:cxn modelId="{B859E9B2-B2DA-2F41-9C47-93F2EBAA3391}" type="presOf" srcId="{3195B295-9300-4231-8A2D-8965C0758F52}" destId="{85A9A3C2-955A-A745-9222-B69B9A8C47E6}" srcOrd="0" destOrd="0" presId="urn:microsoft.com/office/officeart/2005/8/layout/vList2"/>
    <dgm:cxn modelId="{85A432C7-DFE2-4A05-A629-9F12EB8F166F}" srcId="{34F7A5DB-4B97-4FF8-99EF-C60D43E1D056}" destId="{A0B8617B-A86F-4B1F-8C54-D7E926799134}" srcOrd="3" destOrd="0" parTransId="{833EF28D-8F61-4463-B7F9-0BAA9B15ABD4}" sibTransId="{8DBA60F3-CA97-465A-A97B-61D26C1FC810}"/>
    <dgm:cxn modelId="{87584BF0-0A51-40A3-AB86-EB1C2B06D9A0}" srcId="{34F7A5DB-4B97-4FF8-99EF-C60D43E1D056}" destId="{8FC6836A-6DA2-4930-8984-70E95331F18C}" srcOrd="2" destOrd="0" parTransId="{5D6ECB03-3989-4ED0-A0C7-E5B08113FD85}" sibTransId="{AEA71656-15F4-4E92-8807-434AEC9EC762}"/>
    <dgm:cxn modelId="{F9B181ED-D28E-2C41-BBFD-7D539C034FAE}" type="presParOf" srcId="{5A5F246F-C795-5448-8E9E-3DD689C66403}" destId="{85A9A3C2-955A-A745-9222-B69B9A8C47E6}" srcOrd="0" destOrd="0" presId="urn:microsoft.com/office/officeart/2005/8/layout/vList2"/>
    <dgm:cxn modelId="{FD6E96B0-DB0D-0645-88DE-95D34B3AD8C5}" type="presParOf" srcId="{5A5F246F-C795-5448-8E9E-3DD689C66403}" destId="{F74BB572-C464-224D-B788-5291EC0C16E7}" srcOrd="1" destOrd="0" presId="urn:microsoft.com/office/officeart/2005/8/layout/vList2"/>
    <dgm:cxn modelId="{47C70A6B-DDBF-9C40-AE78-B55C6488AB0B}" type="presParOf" srcId="{5A5F246F-C795-5448-8E9E-3DD689C66403}" destId="{3C917D64-6BAA-6C43-87CE-312358EF40E3}" srcOrd="2" destOrd="0" presId="urn:microsoft.com/office/officeart/2005/8/layout/vList2"/>
    <dgm:cxn modelId="{CEFC73AA-F9C7-0B47-9CCB-B055D8C6353C}" type="presParOf" srcId="{5A5F246F-C795-5448-8E9E-3DD689C66403}" destId="{91B2DB6E-5707-0D43-814D-D4E50AD9A44E}" srcOrd="3" destOrd="0" presId="urn:microsoft.com/office/officeart/2005/8/layout/vList2"/>
    <dgm:cxn modelId="{82BF2612-98E5-0049-9D47-966281428BEE}" type="presParOf" srcId="{5A5F246F-C795-5448-8E9E-3DD689C66403}" destId="{094592F0-EA5E-E44F-9C1E-39E9C2742845}" srcOrd="4" destOrd="0" presId="urn:microsoft.com/office/officeart/2005/8/layout/vList2"/>
    <dgm:cxn modelId="{7F9AF009-C514-B44B-8875-BD43DC4D0EEA}" type="presParOf" srcId="{5A5F246F-C795-5448-8E9E-3DD689C66403}" destId="{564797E8-3831-7743-9F69-9DE1117912A1}" srcOrd="5" destOrd="0" presId="urn:microsoft.com/office/officeart/2005/8/layout/vList2"/>
    <dgm:cxn modelId="{F00F7B41-7D02-2345-AD48-8FB56CDA78BE}" type="presParOf" srcId="{5A5F246F-C795-5448-8E9E-3DD689C66403}" destId="{99EE611A-8ACC-BC44-A618-B41C152246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1D6CF-A1F0-C043-A952-84DA0E9657A2}">
      <dsp:nvSpPr>
        <dsp:cNvPr id="0" name=""/>
        <dsp:cNvSpPr/>
      </dsp:nvSpPr>
      <dsp:spPr>
        <a:xfrm>
          <a:off x="6409107" y="1687116"/>
          <a:ext cx="1623486" cy="77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6526"/>
              </a:lnTo>
              <a:lnTo>
                <a:pt x="1623486" y="526526"/>
              </a:lnTo>
              <a:lnTo>
                <a:pt x="1623486" y="772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27AF1A-E089-224D-9FE3-69BC99B71E50}">
      <dsp:nvSpPr>
        <dsp:cNvPr id="0" name=""/>
        <dsp:cNvSpPr/>
      </dsp:nvSpPr>
      <dsp:spPr>
        <a:xfrm>
          <a:off x="4785620" y="1687116"/>
          <a:ext cx="1623486" cy="772632"/>
        </a:xfrm>
        <a:custGeom>
          <a:avLst/>
          <a:gdLst/>
          <a:ahLst/>
          <a:cxnLst/>
          <a:rect l="0" t="0" r="0" b="0"/>
          <a:pathLst>
            <a:path>
              <a:moveTo>
                <a:pt x="1623486" y="0"/>
              </a:moveTo>
              <a:lnTo>
                <a:pt x="1623486" y="526526"/>
              </a:lnTo>
              <a:lnTo>
                <a:pt x="0" y="526526"/>
              </a:lnTo>
              <a:lnTo>
                <a:pt x="0" y="7726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BDA8E-AECC-624E-BA54-9581289D45DC}">
      <dsp:nvSpPr>
        <dsp:cNvPr id="0" name=""/>
        <dsp:cNvSpPr/>
      </dsp:nvSpPr>
      <dsp:spPr>
        <a:xfrm>
          <a:off x="5080800" y="166"/>
          <a:ext cx="2656615" cy="168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8BE3A-79E8-5B46-A30B-DB89AC2994F3}">
      <dsp:nvSpPr>
        <dsp:cNvPr id="0" name=""/>
        <dsp:cNvSpPr/>
      </dsp:nvSpPr>
      <dsp:spPr>
        <a:xfrm>
          <a:off x="5375979" y="280586"/>
          <a:ext cx="2656615" cy="1686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Tipologie principali di campionamento:</a:t>
          </a:r>
        </a:p>
      </dsp:txBody>
      <dsp:txXfrm>
        <a:off x="5425388" y="329995"/>
        <a:ext cx="2557797" cy="1588132"/>
      </dsp:txXfrm>
    </dsp:sp>
    <dsp:sp modelId="{6D4437C2-10BA-4942-9B88-A6ADC331B856}">
      <dsp:nvSpPr>
        <dsp:cNvPr id="0" name=""/>
        <dsp:cNvSpPr/>
      </dsp:nvSpPr>
      <dsp:spPr>
        <a:xfrm>
          <a:off x="3457313" y="2459748"/>
          <a:ext cx="2656615" cy="168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6079C-1109-7F48-8705-5764C778A02F}">
      <dsp:nvSpPr>
        <dsp:cNvPr id="0" name=""/>
        <dsp:cNvSpPr/>
      </dsp:nvSpPr>
      <dsp:spPr>
        <a:xfrm>
          <a:off x="3752492" y="2740169"/>
          <a:ext cx="2656615" cy="1686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Campionamento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probabilistico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01901" y="2789578"/>
        <a:ext cx="2557797" cy="1588132"/>
      </dsp:txXfrm>
    </dsp:sp>
    <dsp:sp modelId="{1577D41D-95D8-9D44-8D12-A712391FBC65}">
      <dsp:nvSpPr>
        <dsp:cNvPr id="0" name=""/>
        <dsp:cNvSpPr/>
      </dsp:nvSpPr>
      <dsp:spPr>
        <a:xfrm>
          <a:off x="6704287" y="2459748"/>
          <a:ext cx="2656615" cy="16869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C09D5-F4BA-DF41-ACE1-DB02F13CC6B5}">
      <dsp:nvSpPr>
        <dsp:cNvPr id="0" name=""/>
        <dsp:cNvSpPr/>
      </dsp:nvSpPr>
      <dsp:spPr>
        <a:xfrm>
          <a:off x="6999466" y="2740169"/>
          <a:ext cx="2656615" cy="1686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Campionamento</a:t>
          </a: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non </a:t>
          </a:r>
          <a:r>
            <a:rPr lang="en-US" sz="25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probabilistico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048875" y="2789578"/>
        <a:ext cx="2557797" cy="1588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BFD80-7605-8E43-9C1A-C6ED6B664CFC}">
      <dsp:nvSpPr>
        <dsp:cNvPr id="0" name=""/>
        <dsp:cNvSpPr/>
      </dsp:nvSpPr>
      <dsp:spPr>
        <a:xfrm>
          <a:off x="0" y="55842"/>
          <a:ext cx="8527879" cy="3134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Seleziono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casualmente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un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certo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numero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unità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dalla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popolazione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53010" y="208852"/>
        <a:ext cx="8221859" cy="2828410"/>
      </dsp:txXfrm>
    </dsp:sp>
    <dsp:sp modelId="{0DA78F7A-4318-7546-9FBC-72F1D84B5FF0}">
      <dsp:nvSpPr>
        <dsp:cNvPr id="0" name=""/>
        <dsp:cNvSpPr/>
      </dsp:nvSpPr>
      <dsp:spPr>
        <a:xfrm>
          <a:off x="0" y="3354432"/>
          <a:ext cx="8527879" cy="313443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Ogni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unità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ha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uguale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probabilità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di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essere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57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scelta</a:t>
          </a:r>
          <a:r>
            <a:rPr lang="en-US" sz="5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53010" y="3507442"/>
        <a:ext cx="8221859" cy="2828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9A3C2-955A-A745-9222-B69B9A8C47E6}">
      <dsp:nvSpPr>
        <dsp:cNvPr id="0" name=""/>
        <dsp:cNvSpPr/>
      </dsp:nvSpPr>
      <dsp:spPr>
        <a:xfrm>
          <a:off x="0" y="1031"/>
          <a:ext cx="8000200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Suddivido</a:t>
          </a: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la </a:t>
          </a:r>
          <a:r>
            <a:rPr lang="en-US" sz="3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popolazione</a:t>
          </a: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 strati secondo </a:t>
          </a:r>
          <a:r>
            <a:rPr lang="en-US" sz="3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</a:t>
          </a: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variabile</a:t>
          </a: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X nota.</a:t>
          </a:r>
        </a:p>
      </dsp:txBody>
      <dsp:txXfrm>
        <a:off x="75734" y="76765"/>
        <a:ext cx="7848732" cy="1399952"/>
      </dsp:txXfrm>
    </dsp:sp>
    <dsp:sp modelId="{3C917D64-6BAA-6C43-87CE-312358EF40E3}">
      <dsp:nvSpPr>
        <dsp:cNvPr id="0" name=""/>
        <dsp:cNvSpPr/>
      </dsp:nvSpPr>
      <dsp:spPr>
        <a:xfrm>
          <a:off x="0" y="1664771"/>
          <a:ext cx="8000200" cy="155142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</a:t>
          </a:r>
          <a:r>
            <a:rPr lang="en-US" sz="3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deve influenzare la variabile risposta.</a:t>
          </a:r>
        </a:p>
      </dsp:txBody>
      <dsp:txXfrm>
        <a:off x="75734" y="1740505"/>
        <a:ext cx="7848732" cy="1399952"/>
      </dsp:txXfrm>
    </dsp:sp>
    <dsp:sp modelId="{094592F0-EA5E-E44F-9C1E-39E9C2742845}">
      <dsp:nvSpPr>
        <dsp:cNvPr id="0" name=""/>
        <dsp:cNvSpPr/>
      </dsp:nvSpPr>
      <dsp:spPr>
        <a:xfrm>
          <a:off x="0" y="3328512"/>
          <a:ext cx="8000200" cy="15514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</a:t>
          </a:r>
          <a:r>
            <a:rPr lang="en-US" sz="3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straggo un campione casuale indipendente da ogni strato.</a:t>
          </a:r>
        </a:p>
      </dsp:txBody>
      <dsp:txXfrm>
        <a:off x="75734" y="3404246"/>
        <a:ext cx="7848732" cy="1399952"/>
      </dsp:txXfrm>
    </dsp:sp>
    <dsp:sp modelId="{99EE611A-8ACC-BC44-A618-B41C152246F0}">
      <dsp:nvSpPr>
        <dsp:cNvPr id="0" name=""/>
        <dsp:cNvSpPr/>
      </dsp:nvSpPr>
      <dsp:spPr>
        <a:xfrm>
          <a:off x="0" y="4992252"/>
          <a:ext cx="8000200" cy="15514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Obiettivo: aumentare la precisione delle stime.</a:t>
          </a:r>
        </a:p>
      </dsp:txBody>
      <dsp:txXfrm>
        <a:off x="75734" y="5067986"/>
        <a:ext cx="7848732" cy="1399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D028E-2B40-D942-BBB9-2989C034C465}">
      <dsp:nvSpPr>
        <dsp:cNvPr id="0" name=""/>
        <dsp:cNvSpPr/>
      </dsp:nvSpPr>
      <dsp:spPr>
        <a:xfrm>
          <a:off x="426681" y="1556364"/>
          <a:ext cx="6339876" cy="9933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Non </a:t>
          </a:r>
          <a:r>
            <a:rPr lang="en-US" sz="32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Proporzionale</a:t>
          </a:r>
          <a:endParaRPr lang="en-US" sz="32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75171" y="1604854"/>
        <a:ext cx="6242896" cy="896338"/>
      </dsp:txXfrm>
    </dsp:sp>
    <dsp:sp modelId="{1AF2CA7F-633B-E04C-B257-7E3A9276B7B2}">
      <dsp:nvSpPr>
        <dsp:cNvPr id="0" name=""/>
        <dsp:cNvSpPr/>
      </dsp:nvSpPr>
      <dsp:spPr>
        <a:xfrm rot="16344703">
          <a:off x="3432537" y="1363409"/>
          <a:ext cx="3862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25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88AE0-B620-ED4E-9489-F739198D8505}">
      <dsp:nvSpPr>
        <dsp:cNvPr id="0" name=""/>
        <dsp:cNvSpPr/>
      </dsp:nvSpPr>
      <dsp:spPr>
        <a:xfrm>
          <a:off x="640081" y="39860"/>
          <a:ext cx="6035037" cy="11305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2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GB" sz="32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200" i="1" kern="1200" dirty="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 lang="en-GB" sz="3200" i="1" kern="1200" dirty="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num>
                <m:den>
                  <m:sSub>
                    <m:sSubPr>
                      <m:ctrlPr>
                        <a:rPr lang="it-IT" sz="32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200" i="1" kern="1200" dirty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a:rPr lang="en-GB" sz="3200" i="1" kern="1200" dirty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den>
              </m:f>
            </m:oMath>
          </a14:m>
          <a:r>
            <a:rPr lang="en-GB" sz="3200" kern="1200" dirty="0"/>
            <a:t> non costante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95272" y="95051"/>
        <a:ext cx="5924655" cy="1020211"/>
      </dsp:txXfrm>
    </dsp:sp>
    <dsp:sp modelId="{D7706E4A-877B-EC41-B759-1D25F1CAF32A}">
      <dsp:nvSpPr>
        <dsp:cNvPr id="0" name=""/>
        <dsp:cNvSpPr/>
      </dsp:nvSpPr>
      <dsp:spPr>
        <a:xfrm rot="3240619">
          <a:off x="3729618" y="2996488"/>
          <a:ext cx="11044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44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DD19B-6C14-9A4C-8108-13FC8F2B258D}">
      <dsp:nvSpPr>
        <dsp:cNvPr id="0" name=""/>
        <dsp:cNvSpPr/>
      </dsp:nvSpPr>
      <dsp:spPr>
        <a:xfrm>
          <a:off x="3706870" y="3443293"/>
          <a:ext cx="3383299" cy="2181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Utile se un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32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3200" i="1" kern="1200" dirty="0" smtClean="0">
                      <a:latin typeface="Cambria Math" panose="02040503050406030204" pitchFamily="18" charset="0"/>
                    </a:rPr>
                    <m:t>𝑊</m:t>
                  </m:r>
                </m:e>
                <m:sub>
                  <m:r>
                    <a:rPr lang="en-GB" sz="3200" i="1" kern="1200" dirty="0" err="1" smtClean="0">
                      <a:latin typeface="Cambria Math" panose="02040503050406030204" pitchFamily="18" charset="0"/>
                    </a:rPr>
                    <m:t>h</m:t>
                  </m:r>
                </m:sub>
              </m:sSub>
            </m:oMath>
          </a14:m>
          <a:r>
            <a:rPr lang="en-GB" sz="3200" kern="1200" dirty="0"/>
            <a:t> </a:t>
          </a:r>
          <a:r>
            <a:rPr lang="en-GB" sz="3200" kern="1200" dirty="0" err="1"/>
            <a:t>è</a:t>
          </a:r>
          <a:r>
            <a:rPr lang="en-GB" sz="3200" kern="1200" dirty="0"/>
            <a:t> </a:t>
          </a:r>
          <a:r>
            <a:rPr lang="en-GB" sz="3200" kern="1200" dirty="0" err="1"/>
            <a:t>molto</a:t>
          </a:r>
          <a:r>
            <a:rPr lang="en-GB" sz="3200" kern="1200" dirty="0"/>
            <a:t> piccolo</a:t>
          </a:r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813364" y="3549787"/>
        <a:ext cx="3170311" cy="1968559"/>
      </dsp:txXfrm>
    </dsp:sp>
    <dsp:sp modelId="{CFC52E2C-B547-2140-A8CF-6C0095C005FF}">
      <dsp:nvSpPr>
        <dsp:cNvPr id="0" name=""/>
        <dsp:cNvSpPr/>
      </dsp:nvSpPr>
      <dsp:spPr>
        <a:xfrm rot="8281774">
          <a:off x="2636766" y="2706058"/>
          <a:ext cx="4676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766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3A09F-B54A-0343-BDDC-EE4C8BB2D109}">
      <dsp:nvSpPr>
        <dsp:cNvPr id="0" name=""/>
        <dsp:cNvSpPr/>
      </dsp:nvSpPr>
      <dsp:spPr>
        <a:xfrm>
          <a:off x="-207587" y="2862432"/>
          <a:ext cx="3383299" cy="2181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Uso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34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3400" i="1" kern="1200" dirty="0" smtClean="0">
                      <a:latin typeface="Cambria Math" panose="02040503050406030204" pitchFamily="18" charset="0"/>
                    </a:rPr>
                    <m:t>𝑊</m:t>
                  </m:r>
                </m:e>
                <m:sub>
                  <m:r>
                    <a:rPr lang="en-GB" sz="3400" i="1" kern="1200" dirty="0" smtClean="0">
                      <a:latin typeface="Cambria Math" panose="02040503050406030204" pitchFamily="18" charset="0"/>
                    </a:rPr>
                    <m:t>h</m:t>
                  </m:r>
                </m:sub>
              </m:sSub>
            </m:oMath>
          </a14:m>
          <a:r>
            <a:rPr lang="en-GB" sz="3400" kern="1200" dirty="0"/>
            <a:t> come peso per </a:t>
          </a:r>
          <a:r>
            <a:rPr lang="en-GB" sz="3400" kern="1200" dirty="0" err="1"/>
            <a:t>ogni</a:t>
          </a:r>
          <a:r>
            <a:rPr lang="en-GB" sz="3400" kern="1200" dirty="0"/>
            <a:t> </a:t>
          </a:r>
          <a:r>
            <a:rPr lang="en-GB" sz="3400" kern="1200" dirty="0" err="1"/>
            <a:t>strato</a:t>
          </a:r>
          <a:endParaRPr lang="en-US" sz="3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-101093" y="2968926"/>
        <a:ext cx="3170311" cy="19685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D028E-2B40-D942-BBB9-2989C034C465}">
      <dsp:nvSpPr>
        <dsp:cNvPr id="0" name=""/>
        <dsp:cNvSpPr/>
      </dsp:nvSpPr>
      <dsp:spPr>
        <a:xfrm>
          <a:off x="530258" y="80087"/>
          <a:ext cx="6339876" cy="9933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Proporzionale</a:t>
          </a:r>
          <a:endParaRPr lang="en-US" sz="32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8748" y="128577"/>
        <a:ext cx="6242896" cy="896338"/>
      </dsp:txXfrm>
    </dsp:sp>
    <dsp:sp modelId="{D7706E4A-877B-EC41-B759-1D25F1CAF32A}">
      <dsp:nvSpPr>
        <dsp:cNvPr id="0" name=""/>
        <dsp:cNvSpPr/>
      </dsp:nvSpPr>
      <dsp:spPr>
        <a:xfrm rot="5399999">
          <a:off x="2281214" y="2492388"/>
          <a:ext cx="28379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796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DD19B-6C14-9A4C-8108-13FC8F2B258D}">
      <dsp:nvSpPr>
        <dsp:cNvPr id="0" name=""/>
        <dsp:cNvSpPr/>
      </dsp:nvSpPr>
      <dsp:spPr>
        <a:xfrm>
          <a:off x="532920" y="3911370"/>
          <a:ext cx="6334554" cy="12963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Posso </a:t>
          </a:r>
          <a:r>
            <a:rPr lang="en-GB" sz="3200" kern="1200" dirty="0" err="1"/>
            <a:t>usare</a:t>
          </a:r>
          <a:r>
            <a:rPr lang="en-GB" sz="3200" kern="1200" dirty="0"/>
            <a:t>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2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it-IT" sz="32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200" i="1" kern="1200" dirty="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 lang="en-GB" sz="3200" i="1" kern="1200" dirty="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num>
                <m:den>
                  <m:r>
                    <a:rPr lang="en-GB" sz="3200" i="1" kern="1200" dirty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r>
            <a:rPr lang="en-GB" sz="3200" kern="1200" dirty="0"/>
            <a:t> al </a:t>
          </a:r>
          <a:r>
            <a:rPr lang="en-GB" sz="3200" kern="1200" dirty="0" err="1"/>
            <a:t>posto</a:t>
          </a:r>
          <a:r>
            <a:rPr lang="en-GB" sz="3200" kern="1200" dirty="0"/>
            <a:t> di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32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3200" i="1" kern="1200" dirty="0" smtClean="0">
                      <a:latin typeface="Cambria Math" panose="02040503050406030204" pitchFamily="18" charset="0"/>
                    </a:rPr>
                    <m:t>𝑊</m:t>
                  </m:r>
                </m:e>
                <m:sub>
                  <m:r>
                    <a:rPr lang="en-GB" sz="3200" i="1" kern="1200" dirty="0" smtClean="0">
                      <a:latin typeface="Cambria Math" panose="02040503050406030204" pitchFamily="18" charset="0"/>
                    </a:rPr>
                    <m:t>h</m:t>
                  </m:r>
                </m:sub>
              </m:sSub>
            </m:oMath>
          </a14:m>
          <a:endParaRPr lang="en-US" sz="3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6201" y="3974651"/>
        <a:ext cx="6207992" cy="1169764"/>
      </dsp:txXfrm>
    </dsp:sp>
    <dsp:sp modelId="{CFC52E2C-B547-2140-A8CF-6C0095C005FF}">
      <dsp:nvSpPr>
        <dsp:cNvPr id="0" name=""/>
        <dsp:cNvSpPr/>
      </dsp:nvSpPr>
      <dsp:spPr>
        <a:xfrm rot="6046045">
          <a:off x="3199701" y="1409509"/>
          <a:ext cx="6842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25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3A09F-B54A-0343-BDDC-EE4C8BB2D109}">
      <dsp:nvSpPr>
        <dsp:cNvPr id="0" name=""/>
        <dsp:cNvSpPr/>
      </dsp:nvSpPr>
      <dsp:spPr>
        <a:xfrm>
          <a:off x="365757" y="1745613"/>
          <a:ext cx="5943606" cy="147604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GB" sz="34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sSub>
                    <m:sSubPr>
                      <m:ctrlPr>
                        <a:rPr lang="en-GB" sz="34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400" i="1" kern="1200" dirty="0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 lang="en-GB" sz="3400" i="1" kern="1200" dirty="0" smtClean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num>
                <m:den>
                  <m:sSub>
                    <m:sSubPr>
                      <m:ctrlPr>
                        <a:rPr lang="it-IT" sz="3400" b="0" i="1" kern="1200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3400" i="1" kern="1200" dirty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a:rPr lang="en-GB" sz="3400" i="1" kern="1200" dirty="0">
                          <a:latin typeface="Cambria Math" panose="02040503050406030204" pitchFamily="18" charset="0"/>
                        </a:rPr>
                        <m:t>h</m:t>
                      </m:r>
                    </m:sub>
                  </m:sSub>
                </m:den>
              </m:f>
            </m:oMath>
          </a14:m>
          <a:r>
            <a:rPr lang="en-GB" sz="3400" kern="1200" dirty="0"/>
            <a:t> costante</a:t>
          </a:r>
          <a:endParaRPr lang="en-US" sz="3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7812" y="1817668"/>
        <a:ext cx="5799496" cy="1331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9A3C2-955A-A745-9222-B69B9A8C47E6}">
      <dsp:nvSpPr>
        <dsp:cNvPr id="0" name=""/>
        <dsp:cNvSpPr/>
      </dsp:nvSpPr>
      <dsp:spPr>
        <a:xfrm>
          <a:off x="0" y="64309"/>
          <a:ext cx="8000200" cy="1550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Popolazione</a:t>
          </a:r>
          <a:r>
            <a:rPr lang="en-GB" sz="2500" kern="1200" dirty="0"/>
            <a:t> </a:t>
          </a:r>
          <a:r>
            <a:rPr lang="en-GB" sz="2500" kern="1200" dirty="0" err="1"/>
            <a:t>ordinata</a:t>
          </a:r>
          <a:r>
            <a:rPr lang="en-GB" sz="2500" kern="1200" dirty="0"/>
            <a:t>: N </a:t>
          </a:r>
          <a:r>
            <a:rPr lang="en-GB" sz="2500" kern="1200" dirty="0" err="1"/>
            <a:t>unità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666" y="139975"/>
        <a:ext cx="7848868" cy="1398689"/>
      </dsp:txXfrm>
    </dsp:sp>
    <dsp:sp modelId="{3C917D64-6BAA-6C43-87CE-312358EF40E3}">
      <dsp:nvSpPr>
        <dsp:cNvPr id="0" name=""/>
        <dsp:cNvSpPr/>
      </dsp:nvSpPr>
      <dsp:spPr>
        <a:xfrm>
          <a:off x="0" y="1686330"/>
          <a:ext cx="8000200" cy="1550021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Voglio un </a:t>
          </a:r>
          <a:r>
            <a:rPr lang="en-GB" sz="2500" kern="1200" dirty="0" err="1"/>
            <a:t>campione</a:t>
          </a:r>
          <a:r>
            <a:rPr lang="en-GB" sz="2500" kern="1200" dirty="0"/>
            <a:t> di n </a:t>
          </a:r>
          <a:r>
            <a:rPr lang="en-GB" sz="2500" kern="1200" dirty="0" err="1"/>
            <a:t>unità</a:t>
          </a:r>
          <a:r>
            <a:rPr lang="en-GB" sz="2500" kern="1200" dirty="0"/>
            <a:t> →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passo</a:t>
          </a:r>
          <a:r>
            <a:rPr lang="en-GB" sz="2500" kern="1200" dirty="0"/>
            <a:t>: </a:t>
          </a:r>
          <a14:m xmlns:a14="http://schemas.microsoft.com/office/drawing/2010/main">
            <m:oMath xmlns:m="http://schemas.openxmlformats.org/officeDocument/2006/math">
              <m:r>
                <a:rPr lang="en-GB" sz="2500" i="1" kern="1200" dirty="0" smtClean="0">
                  <a:latin typeface="Cambria Math" panose="02040503050406030204" pitchFamily="18" charset="0"/>
                </a:rPr>
                <m:t>𝑘</m:t>
              </m:r>
              <m:r>
                <a:rPr lang="en-GB" sz="2500" i="1" kern="1200" dirty="0" smtClean="0">
                  <a:latin typeface="Cambria Math" panose="02040503050406030204" pitchFamily="18" charset="0"/>
                </a:rPr>
                <m:t> =</m:t>
              </m:r>
              <m:f>
                <m:fPr>
                  <m:ctrlPr>
                    <a:rPr lang="ar-AE" sz="250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ar-AE" sz="2500" i="1" kern="1200" dirty="0" smtClean="0">
                      <a:latin typeface="Cambria Math" panose="02040503050406030204" pitchFamily="18" charset="0"/>
                    </a:rPr>
                    <m:t>𝑁</m:t>
                  </m:r>
                </m:num>
                <m:den>
                  <m:r>
                    <a:rPr lang="ar-AE" sz="2500" i="1" kern="1200" dirty="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</m:oMath>
          </a14:m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666" y="1761996"/>
        <a:ext cx="7848868" cy="1398689"/>
      </dsp:txXfrm>
    </dsp:sp>
    <dsp:sp modelId="{094592F0-EA5E-E44F-9C1E-39E9C2742845}">
      <dsp:nvSpPr>
        <dsp:cNvPr id="0" name=""/>
        <dsp:cNvSpPr/>
      </dsp:nvSpPr>
      <dsp:spPr>
        <a:xfrm>
          <a:off x="0" y="3308352"/>
          <a:ext cx="8000200" cy="1550021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Estraggo</a:t>
          </a:r>
          <a:r>
            <a:rPr lang="en-GB" sz="2500" kern="1200" dirty="0"/>
            <a:t> la prima </a:t>
          </a:r>
          <a:r>
            <a:rPr lang="en-GB" sz="2500" kern="1200" dirty="0" err="1"/>
            <a:t>unità</a:t>
          </a:r>
          <a:r>
            <a:rPr lang="en-GB" sz="2500" kern="1200" dirty="0"/>
            <a:t> </a:t>
          </a:r>
          <a:r>
            <a:rPr lang="en-GB" sz="2500" kern="1200" dirty="0" err="1"/>
            <a:t>tra</a:t>
          </a:r>
          <a:r>
            <a:rPr lang="en-GB" sz="2500" kern="1200" dirty="0"/>
            <a:t> le prime k,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poi </a:t>
          </a:r>
          <a:r>
            <a:rPr lang="en-GB" sz="2500" kern="1200" dirty="0" err="1"/>
            <a:t>ogni</a:t>
          </a:r>
          <a:r>
            <a:rPr lang="en-GB" sz="2500" kern="1200" dirty="0"/>
            <a:t> k-</a:t>
          </a:r>
          <a:r>
            <a:rPr lang="en-GB" sz="2500" kern="1200" dirty="0" err="1"/>
            <a:t>esima</a:t>
          </a:r>
          <a:r>
            <a:rPr lang="en-GB" sz="2500" kern="1200" dirty="0"/>
            <a:t>. </a:t>
          </a:r>
          <a:r>
            <a:rPr lang="en-US" sz="2500" kern="1200" dirty="0"/>
            <a:t>Se ho un </a:t>
          </a:r>
          <a:r>
            <a:rPr lang="en-US" sz="2500" kern="1200" dirty="0" err="1"/>
            <a:t>eccesso</a:t>
          </a:r>
          <a:r>
            <a:rPr lang="en-US" sz="2500" kern="1200" dirty="0"/>
            <a:t> di N rispetto ad n per il </a:t>
          </a:r>
          <a:r>
            <a:rPr lang="en-US" sz="2500" kern="1200" dirty="0" err="1"/>
            <a:t>passo</a:t>
          </a:r>
          <a:r>
            <a:rPr lang="en-US" sz="2500" kern="1200" dirty="0"/>
            <a:t>, </a:t>
          </a:r>
          <a:r>
            <a:rPr lang="en-US" sz="2500" kern="1200" dirty="0" err="1"/>
            <a:t>tolgo</a:t>
          </a:r>
          <a:r>
            <a:rPr lang="en-US" sz="2500" kern="1200" dirty="0"/>
            <a:t> quelle in </a:t>
          </a:r>
          <a:r>
            <a:rPr lang="en-US" sz="2500" kern="1200" dirty="0" err="1"/>
            <a:t>eccesso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666" y="3384018"/>
        <a:ext cx="7848868" cy="1398689"/>
      </dsp:txXfrm>
    </dsp:sp>
    <dsp:sp modelId="{99EE611A-8ACC-BC44-A618-B41C152246F0}">
      <dsp:nvSpPr>
        <dsp:cNvPr id="0" name=""/>
        <dsp:cNvSpPr/>
      </dsp:nvSpPr>
      <dsp:spPr>
        <a:xfrm>
          <a:off x="0" y="4930373"/>
          <a:ext cx="8000200" cy="1550021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Esempio</a:t>
          </a:r>
          <a:r>
            <a:rPr lang="en-GB" sz="2500" kern="1200" dirty="0"/>
            <a:t>: N = 1500, n = 100 → k = 15 → </a:t>
          </a:r>
          <a:r>
            <a:rPr lang="en-GB" sz="2500" kern="1200" dirty="0" err="1"/>
            <a:t>campione</a:t>
          </a:r>
          <a:r>
            <a:rPr lang="en-GB" sz="2500" kern="1200" dirty="0"/>
            <a:t> = 6, 21, 36, ...</a:t>
          </a:r>
          <a:endParaRPr lang="en-US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5666" y="5006039"/>
        <a:ext cx="7848868" cy="13986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9578C-256C-E249-9152-112821EEC4CD}">
      <dsp:nvSpPr>
        <dsp:cNvPr id="0" name=""/>
        <dsp:cNvSpPr/>
      </dsp:nvSpPr>
      <dsp:spPr>
        <a:xfrm>
          <a:off x="0" y="15092"/>
          <a:ext cx="8000200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Scelgo</a:t>
          </a:r>
          <a:r>
            <a:rPr lang="en-US" sz="3100" kern="1200" dirty="0"/>
            <a:t> </a:t>
          </a:r>
          <a:r>
            <a:rPr lang="en-US" sz="3100" kern="1200" dirty="0" err="1"/>
            <a:t>gruppi</a:t>
          </a:r>
          <a:r>
            <a:rPr lang="en-US" sz="3100" kern="1200" dirty="0"/>
            <a:t> (</a:t>
          </a:r>
          <a:r>
            <a:rPr lang="en-US" sz="3100" kern="1200" dirty="0" err="1"/>
            <a:t>grappoli</a:t>
          </a:r>
          <a:r>
            <a:rPr lang="en-US" sz="3100" kern="1200" dirty="0"/>
            <a:t>), non </a:t>
          </a:r>
          <a:r>
            <a:rPr lang="en-US" sz="3100" kern="1200" dirty="0" err="1"/>
            <a:t>unità</a:t>
          </a:r>
          <a:r>
            <a:rPr lang="en-US" sz="3100" kern="1200" dirty="0"/>
            <a:t> </a:t>
          </a:r>
          <a:r>
            <a:rPr lang="en-US" sz="3100" kern="1200" dirty="0" err="1"/>
            <a:t>singole</a:t>
          </a:r>
          <a:endParaRPr lang="en-US" sz="3100" kern="1200" dirty="0"/>
        </a:p>
      </dsp:txBody>
      <dsp:txXfrm>
        <a:off x="60116" y="75208"/>
        <a:ext cx="7879968" cy="1111247"/>
      </dsp:txXfrm>
    </dsp:sp>
    <dsp:sp modelId="{0234D15E-B499-F745-B96A-341DC162D1DB}">
      <dsp:nvSpPr>
        <dsp:cNvPr id="0" name=""/>
        <dsp:cNvSpPr/>
      </dsp:nvSpPr>
      <dsp:spPr>
        <a:xfrm>
          <a:off x="0" y="1335852"/>
          <a:ext cx="8000200" cy="123147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Tutte le </a:t>
          </a:r>
          <a:r>
            <a:rPr lang="en-US" sz="3100" kern="1200" dirty="0" err="1"/>
            <a:t>unità</a:t>
          </a:r>
          <a:r>
            <a:rPr lang="en-US" sz="3100" kern="1200" dirty="0"/>
            <a:t> del </a:t>
          </a:r>
          <a:r>
            <a:rPr lang="en-US" sz="3100" kern="1200" dirty="0" err="1"/>
            <a:t>grappolo</a:t>
          </a:r>
          <a:r>
            <a:rPr lang="en-US" sz="3100" kern="1200" dirty="0"/>
            <a:t> </a:t>
          </a:r>
          <a:r>
            <a:rPr lang="en-US" sz="3100" kern="1200" dirty="0" err="1"/>
            <a:t>vanno</a:t>
          </a:r>
          <a:r>
            <a:rPr lang="en-US" sz="3100" kern="1200" dirty="0"/>
            <a:t> </a:t>
          </a:r>
          <a:r>
            <a:rPr lang="en-US" sz="3100" kern="1200" dirty="0" err="1"/>
            <a:t>nel</a:t>
          </a:r>
          <a:r>
            <a:rPr lang="en-US" sz="3100" kern="1200" dirty="0"/>
            <a:t> </a:t>
          </a:r>
          <a:r>
            <a:rPr lang="en-US" sz="3100" kern="1200" dirty="0" err="1"/>
            <a:t>campione</a:t>
          </a:r>
          <a:endParaRPr lang="en-US" sz="3100" kern="1200" dirty="0"/>
        </a:p>
      </dsp:txBody>
      <dsp:txXfrm>
        <a:off x="60116" y="1395968"/>
        <a:ext cx="7879968" cy="1111247"/>
      </dsp:txXfrm>
    </dsp:sp>
    <dsp:sp modelId="{8E14B9BB-E3BB-8746-80E3-DFD1C9E726A3}">
      <dsp:nvSpPr>
        <dsp:cNvPr id="0" name=""/>
        <dsp:cNvSpPr/>
      </dsp:nvSpPr>
      <dsp:spPr>
        <a:xfrm>
          <a:off x="0" y="2656612"/>
          <a:ext cx="8000200" cy="123147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Utile se non ho </a:t>
          </a:r>
          <a:r>
            <a:rPr lang="en-US" sz="3100" kern="1200" dirty="0" err="1"/>
            <a:t>una</a:t>
          </a:r>
          <a:r>
            <a:rPr lang="en-US" sz="3100" kern="1200" dirty="0"/>
            <a:t> </a:t>
          </a:r>
          <a:r>
            <a:rPr lang="en-US" sz="3100" kern="1200" dirty="0" err="1"/>
            <a:t>lista</a:t>
          </a:r>
          <a:r>
            <a:rPr lang="en-US" sz="3100" kern="1200" dirty="0"/>
            <a:t> </a:t>
          </a:r>
          <a:r>
            <a:rPr lang="en-US" sz="3100" kern="1200" dirty="0" err="1"/>
            <a:t>completa</a:t>
          </a:r>
          <a:r>
            <a:rPr lang="en-US" sz="3100" kern="1200" dirty="0"/>
            <a:t> o per </a:t>
          </a:r>
          <a:r>
            <a:rPr lang="en-US" sz="3100" kern="1200" dirty="0" err="1"/>
            <a:t>risparmiare</a:t>
          </a:r>
          <a:endParaRPr lang="en-US" sz="3100" kern="1200" dirty="0"/>
        </a:p>
      </dsp:txBody>
      <dsp:txXfrm>
        <a:off x="60116" y="2716728"/>
        <a:ext cx="7879968" cy="1111247"/>
      </dsp:txXfrm>
    </dsp:sp>
    <dsp:sp modelId="{FA10F88E-7D38-E24B-88B8-94CFD7F922A2}">
      <dsp:nvSpPr>
        <dsp:cNvPr id="0" name=""/>
        <dsp:cNvSpPr/>
      </dsp:nvSpPr>
      <dsp:spPr>
        <a:xfrm>
          <a:off x="0" y="3977371"/>
          <a:ext cx="8000200" cy="1231479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Le </a:t>
          </a:r>
          <a:r>
            <a:rPr lang="en-US" sz="3100" kern="1200" dirty="0" err="1"/>
            <a:t>unità</a:t>
          </a:r>
          <a:r>
            <a:rPr lang="en-US" sz="3100" kern="1200" dirty="0"/>
            <a:t> non </a:t>
          </a:r>
          <a:r>
            <a:rPr lang="en-US" sz="3100" kern="1200" dirty="0" err="1"/>
            <a:t>sono</a:t>
          </a:r>
          <a:r>
            <a:rPr lang="en-US" sz="3100" kern="1200" dirty="0"/>
            <a:t> </a:t>
          </a:r>
          <a:r>
            <a:rPr lang="en-US" sz="3100" kern="1200" dirty="0" err="1"/>
            <a:t>indipendenti</a:t>
          </a:r>
          <a:endParaRPr lang="en-US" sz="3100" kern="1200" dirty="0"/>
        </a:p>
      </dsp:txBody>
      <dsp:txXfrm>
        <a:off x="60116" y="4037487"/>
        <a:ext cx="7879968" cy="1111247"/>
      </dsp:txXfrm>
    </dsp:sp>
    <dsp:sp modelId="{4F0F19F1-7985-244D-9075-3CC6829A877A}">
      <dsp:nvSpPr>
        <dsp:cNvPr id="0" name=""/>
        <dsp:cNvSpPr/>
      </dsp:nvSpPr>
      <dsp:spPr>
        <a:xfrm>
          <a:off x="0" y="5298131"/>
          <a:ext cx="8000200" cy="123147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 </a:t>
          </a:r>
          <a:r>
            <a:rPr lang="en-US" sz="3100" kern="1200" dirty="0" err="1"/>
            <a:t>dimensione</a:t>
          </a:r>
          <a:r>
            <a:rPr lang="en-US" sz="3100" kern="1200" dirty="0"/>
            <a:t> del </a:t>
          </a:r>
          <a:r>
            <a:rPr lang="en-US" sz="3100" kern="1200" dirty="0" err="1"/>
            <a:t>campione</a:t>
          </a:r>
          <a:r>
            <a:rPr lang="en-US" sz="3100" kern="1200" dirty="0"/>
            <a:t> </a:t>
          </a:r>
          <a:r>
            <a:rPr lang="en-US" sz="3100" kern="1200" dirty="0" err="1"/>
            <a:t>può</a:t>
          </a:r>
          <a:r>
            <a:rPr lang="en-US" sz="3100" kern="1200" dirty="0"/>
            <a:t> </a:t>
          </a:r>
          <a:r>
            <a:rPr lang="en-US" sz="3100" kern="1200" dirty="0" err="1"/>
            <a:t>variare</a:t>
          </a:r>
          <a:endParaRPr lang="en-US" sz="3100" kern="1200" dirty="0"/>
        </a:p>
      </dsp:txBody>
      <dsp:txXfrm>
        <a:off x="60116" y="5358247"/>
        <a:ext cx="7879968" cy="11112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6D315-CA4A-604C-8738-9DEE77F157F4}">
      <dsp:nvSpPr>
        <dsp:cNvPr id="0" name=""/>
        <dsp:cNvSpPr/>
      </dsp:nvSpPr>
      <dsp:spPr>
        <a:xfrm>
          <a:off x="0" y="493344"/>
          <a:ext cx="8280615" cy="2782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Campioni di volontari: fase esplorativa</a:t>
          </a:r>
        </a:p>
      </dsp:txBody>
      <dsp:txXfrm>
        <a:off x="135819" y="629163"/>
        <a:ext cx="8008977" cy="2510622"/>
      </dsp:txXfrm>
    </dsp:sp>
    <dsp:sp modelId="{6EE6CB2D-C2B1-2941-B20A-17F13224A45F}">
      <dsp:nvSpPr>
        <dsp:cNvPr id="0" name=""/>
        <dsp:cNvSpPr/>
      </dsp:nvSpPr>
      <dsp:spPr>
        <a:xfrm>
          <a:off x="0" y="3367764"/>
          <a:ext cx="8280615" cy="27822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2. Aree barometro: piccole aree (microaree) che, riguardo a determinati aspetti, hanno caratteristiche simili a quelle di zone più estese (macroaree). Le due principali applicazioni sono: elezioni politiche, test di mercato.</a:t>
          </a:r>
          <a:endParaRPr lang="en-US" sz="3200" kern="1200"/>
        </a:p>
      </dsp:txBody>
      <dsp:txXfrm>
        <a:off x="135819" y="3503583"/>
        <a:ext cx="8008977" cy="25106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06B6B-A860-4D4C-98C2-C597B098DF1C}">
      <dsp:nvSpPr>
        <dsp:cNvPr id="0" name=""/>
        <dsp:cNvSpPr/>
      </dsp:nvSpPr>
      <dsp:spPr>
        <a:xfrm>
          <a:off x="0" y="642663"/>
          <a:ext cx="7516368" cy="2606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3. Campionamento per quote: scelgo quote (ad es. di maschi e femmine) e poi intervisto volontari</a:t>
          </a:r>
          <a:endParaRPr lang="en-US" sz="3700" kern="1200"/>
        </a:p>
      </dsp:txBody>
      <dsp:txXfrm>
        <a:off x="127257" y="769920"/>
        <a:ext cx="7261854" cy="2352355"/>
      </dsp:txXfrm>
    </dsp:sp>
    <dsp:sp modelId="{06A3CC77-F92D-444B-9AA3-2B278745D837}">
      <dsp:nvSpPr>
        <dsp:cNvPr id="0" name=""/>
        <dsp:cNvSpPr/>
      </dsp:nvSpPr>
      <dsp:spPr>
        <a:xfrm>
          <a:off x="0" y="3356093"/>
          <a:ext cx="7516368" cy="260686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/>
            <a:t>4. A valanga: un gruppo iniziale target invita altri gruppi target. Utile soprattutto per caratteristiche rare o popolazioni nascoste</a:t>
          </a:r>
          <a:endParaRPr lang="en-US" sz="3700" kern="1200"/>
        </a:p>
      </dsp:txBody>
      <dsp:txXfrm>
        <a:off x="127257" y="3483350"/>
        <a:ext cx="7261854" cy="235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444D-155B-E849-9EF5-674FCB2964E9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DF31F-F41A-804B-87A2-E87C1F11E4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DF31F-F41A-804B-87A2-E87C1F11E4B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779B6-7F6B-2C1F-A73E-11F8D021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C81C0-DF06-609A-3C47-5CFCA0E52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6827F-F174-4D2D-42F4-A124ADE8A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7EEA2-48D3-54D0-C240-AFBB1070F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DF31F-F41A-804B-87A2-E87C1F11E4B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2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4630398" cy="2604037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99382" y="0"/>
            <a:ext cx="4916654" cy="2604793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12775" y="-6012052"/>
            <a:ext cx="2604851" cy="146304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276" y="418638"/>
            <a:ext cx="11661734" cy="1891735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Campionamento</a:t>
            </a:r>
            <a:endParaRPr lang="en-GB" sz="48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AEF561-686A-2109-8427-D5C0AF8A2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40514"/>
              </p:ext>
            </p:extLst>
          </p:nvPr>
        </p:nvGraphicFramePr>
        <p:xfrm>
          <a:off x="772867" y="3139174"/>
          <a:ext cx="13113395" cy="4427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0507"/>
            <a:ext cx="3984891" cy="2875631"/>
          </a:xfrm>
        </p:spPr>
        <p:txBody>
          <a:bodyPr anchor="b">
            <a:normAutofit/>
          </a:bodyPr>
          <a:lstStyle/>
          <a:p>
            <a:pPr algn="r"/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Campionamento</a:t>
            </a:r>
            <a:r>
              <a:rPr lang="en-GB" sz="4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casuale</a:t>
            </a:r>
            <a:r>
              <a:rPr lang="en-GB" sz="4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semplice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5E7F82-3913-0FDF-9828-750E82D6D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790075"/>
              </p:ext>
            </p:extLst>
          </p:nvPr>
        </p:nvGraphicFramePr>
        <p:xfrm>
          <a:off x="5358383" y="900528"/>
          <a:ext cx="8527879" cy="6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1" y="2020507"/>
            <a:ext cx="4115520" cy="2875631"/>
          </a:xfrm>
        </p:spPr>
        <p:txBody>
          <a:bodyPr anchor="b">
            <a:normAutofit/>
          </a:bodyPr>
          <a:lstStyle/>
          <a:p>
            <a:pPr algn="r"/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Campionamento</a:t>
            </a:r>
            <a:r>
              <a:rPr lang="en-GB" sz="4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stratificato</a:t>
            </a:r>
            <a:endParaRPr lang="en-GB" sz="41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34BC7-8D1D-5E1C-CFF9-DA856D662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876651"/>
              </p:ext>
            </p:extLst>
          </p:nvPr>
        </p:nvGraphicFramePr>
        <p:xfrm>
          <a:off x="5886062" y="900528"/>
          <a:ext cx="8000200" cy="6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2" y="1679932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704226"/>
            <a:ext cx="4140448" cy="4064996"/>
          </a:xfrm>
        </p:spPr>
        <p:txBody>
          <a:bodyPr anchor="b">
            <a:normAutofit/>
          </a:bodyPr>
          <a:lstStyle/>
          <a:p>
            <a:pPr algn="r"/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Campionamento</a:t>
            </a:r>
            <a:r>
              <a:rPr lang="en-GB" sz="4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stratificato</a:t>
            </a:r>
            <a:r>
              <a:rPr lang="en-GB" sz="4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dettagli</a:t>
            </a:r>
            <a:endParaRPr lang="en-GB" sz="41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72310" y="779376"/>
                <a:ext cx="7866417" cy="665525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Notazione: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ar-A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dimensione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dello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strato</a:t>
                </a:r>
                <a:endPara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ar-A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campione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nello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strato</a:t>
                </a:r>
                <a:endPara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ar-A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ar-A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peso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dello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strato</a:t>
                </a:r>
                <a:endPara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Stima </a:t>
                </a:r>
                <a:r>
                  <a:rPr lang="en-GB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della</a:t>
                </a:r>
                <a:r>
                  <a:rPr lang="en-GB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media: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ar-AE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a:rPr lang="ar-AE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ar-AE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acc>
                      </m:e>
                    </m:nary>
                  </m:oMath>
                </a14:m>
                <a:endParaRPr lang="en-GB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2310" y="779376"/>
                <a:ext cx="7866417" cy="6655256"/>
              </a:xfrm>
              <a:blipFill>
                <a:blip r:embed="rId2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7A138-D81D-5B66-B311-CFEBDF064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FA599C-2CCF-CB4D-9543-EFBFFEF2C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99B95A-172E-A7AB-C63F-1148678C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4630398" cy="2604037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BA9D48-2944-A3D2-9D4C-0DD157D61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99382" y="0"/>
            <a:ext cx="4916654" cy="2604793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59378-84CF-8D36-7FD7-204531E55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12775" y="-6012052"/>
            <a:ext cx="2604851" cy="146304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27D32-7744-1DF4-71AA-AED4FD4F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276" y="418638"/>
            <a:ext cx="11661734" cy="1891735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Stratificazione</a:t>
            </a:r>
            <a:r>
              <a:rPr lang="en-GB" sz="4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48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proporzionale</a:t>
            </a:r>
            <a:r>
              <a:rPr lang="en-GB" sz="4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vs </a:t>
            </a:r>
            <a:br>
              <a:rPr lang="en-GB" sz="4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GB" sz="48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en-GB" sz="48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proporzionale</a:t>
            </a:r>
            <a:endParaRPr lang="en-GB" sz="48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4C7F9F99-0A99-2557-9F54-26D2D6FB94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546097"/>
                  </p:ext>
                </p:extLst>
              </p:nvPr>
            </p:nvGraphicFramePr>
            <p:xfrm>
              <a:off x="7315200" y="2604037"/>
              <a:ext cx="7315200" cy="56248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6" name="Content Placeholder 2">
                <a:extLst>
                  <a:ext uri="{FF2B5EF4-FFF2-40B4-BE49-F238E27FC236}">
                    <a16:creationId xmlns:a16="http://schemas.microsoft.com/office/drawing/2014/main" id="{4C7F9F99-0A99-2557-9F54-26D2D6FB94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48546097"/>
                  </p:ext>
                </p:extLst>
              </p:nvPr>
            </p:nvGraphicFramePr>
            <p:xfrm>
              <a:off x="7315200" y="2604037"/>
              <a:ext cx="7315200" cy="56248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6D913038-CAA1-F7D3-C584-B9A4164A47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1481545"/>
                  </p:ext>
                </p:extLst>
              </p:nvPr>
            </p:nvGraphicFramePr>
            <p:xfrm>
              <a:off x="-42594" y="2603269"/>
              <a:ext cx="7315200" cy="56248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>
          <p:graphicFrame>
            <p:nvGraphicFramePr>
              <p:cNvPr id="7" name="Content Placeholder 2">
                <a:extLst>
                  <a:ext uri="{FF2B5EF4-FFF2-40B4-BE49-F238E27FC236}">
                    <a16:creationId xmlns:a16="http://schemas.microsoft.com/office/drawing/2014/main" id="{6D913038-CAA1-F7D3-C584-B9A4164A47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71481545"/>
                  </p:ext>
                </p:extLst>
              </p:nvPr>
            </p:nvGraphicFramePr>
            <p:xfrm>
              <a:off x="-42594" y="2603269"/>
              <a:ext cx="7315200" cy="56248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0" r:qs="rId11" r:cs="rId12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949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298C6-CC34-A086-348D-269CD674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22B442-9ED3-2B4E-7DA2-635D9709F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8CB30-2051-12B5-370A-22ABEEA6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DC856F-60E0-A810-9C6A-C757A9C2F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B8799-1634-02CB-25C2-0DFB2EAB1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73A832-2365-E24A-A917-B85AB414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F17134-633B-3AD2-7780-177597B8D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3439F-8277-A2AE-ECA9-0FA631D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2020507"/>
            <a:ext cx="4115520" cy="2875631"/>
          </a:xfrm>
        </p:spPr>
        <p:txBody>
          <a:bodyPr anchor="b">
            <a:normAutofit/>
          </a:bodyPr>
          <a:lstStyle/>
          <a:p>
            <a:pPr algn="r"/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Campionamento</a:t>
            </a:r>
            <a:r>
              <a:rPr lang="en-GB" sz="41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41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sistematico</a:t>
            </a:r>
            <a:endParaRPr lang="en-GB" sz="41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C4BA2F75-B590-B82D-9CA2-6A63F6AC2D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9344075"/>
                  </p:ext>
                </p:extLst>
              </p:nvPr>
            </p:nvGraphicFramePr>
            <p:xfrm>
              <a:off x="5886062" y="900528"/>
              <a:ext cx="8000200" cy="65447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C4BA2F75-B590-B82D-9CA2-6A63F6AC2D2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9344075"/>
                  </p:ext>
                </p:extLst>
              </p:nvPr>
            </p:nvGraphicFramePr>
            <p:xfrm>
              <a:off x="5886062" y="900528"/>
              <a:ext cx="8000200" cy="65447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34394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4" y="1692095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73" y="2020507"/>
            <a:ext cx="3738318" cy="2875631"/>
          </a:xfrm>
        </p:spPr>
        <p:txBody>
          <a:bodyPr anchor="b">
            <a:normAutofit/>
          </a:bodyPr>
          <a:lstStyle/>
          <a:p>
            <a:pPr algn="r"/>
            <a:r>
              <a:rPr lang="en-GB" sz="4100">
                <a:solidFill>
                  <a:srgbClr val="FFFFFF"/>
                </a:solidFill>
              </a:rPr>
              <a:t>Campionamento a grappoli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41237-937C-193A-0377-DBD2C9336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85629"/>
              </p:ext>
            </p:extLst>
          </p:nvPr>
        </p:nvGraphicFramePr>
        <p:xfrm>
          <a:off x="5886062" y="900528"/>
          <a:ext cx="8000200" cy="6544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2940" y="4155263"/>
            <a:ext cx="6492240" cy="21946"/>
          </a:xfrm>
          <a:custGeom>
            <a:avLst/>
            <a:gdLst>
              <a:gd name="connsiteX0" fmla="*/ 0 w 6492240"/>
              <a:gd name="connsiteY0" fmla="*/ 0 h 21946"/>
              <a:gd name="connsiteX1" fmla="*/ 649224 w 6492240"/>
              <a:gd name="connsiteY1" fmla="*/ 0 h 21946"/>
              <a:gd name="connsiteX2" fmla="*/ 1298448 w 6492240"/>
              <a:gd name="connsiteY2" fmla="*/ 0 h 21946"/>
              <a:gd name="connsiteX3" fmla="*/ 1947672 w 6492240"/>
              <a:gd name="connsiteY3" fmla="*/ 0 h 21946"/>
              <a:gd name="connsiteX4" fmla="*/ 2726741 w 6492240"/>
              <a:gd name="connsiteY4" fmla="*/ 0 h 21946"/>
              <a:gd name="connsiteX5" fmla="*/ 3440887 w 6492240"/>
              <a:gd name="connsiteY5" fmla="*/ 0 h 21946"/>
              <a:gd name="connsiteX6" fmla="*/ 3895344 w 6492240"/>
              <a:gd name="connsiteY6" fmla="*/ 0 h 21946"/>
              <a:gd name="connsiteX7" fmla="*/ 4479646 w 6492240"/>
              <a:gd name="connsiteY7" fmla="*/ 0 h 21946"/>
              <a:gd name="connsiteX8" fmla="*/ 5258714 w 6492240"/>
              <a:gd name="connsiteY8" fmla="*/ 0 h 21946"/>
              <a:gd name="connsiteX9" fmla="*/ 5907938 w 6492240"/>
              <a:gd name="connsiteY9" fmla="*/ 0 h 21946"/>
              <a:gd name="connsiteX10" fmla="*/ 6492240 w 6492240"/>
              <a:gd name="connsiteY10" fmla="*/ 0 h 21946"/>
              <a:gd name="connsiteX11" fmla="*/ 6492240 w 6492240"/>
              <a:gd name="connsiteY11" fmla="*/ 21946 h 21946"/>
              <a:gd name="connsiteX12" fmla="*/ 5972861 w 6492240"/>
              <a:gd name="connsiteY12" fmla="*/ 21946 h 21946"/>
              <a:gd name="connsiteX13" fmla="*/ 5193792 w 6492240"/>
              <a:gd name="connsiteY13" fmla="*/ 21946 h 21946"/>
              <a:gd name="connsiteX14" fmla="*/ 4674413 w 6492240"/>
              <a:gd name="connsiteY14" fmla="*/ 21946 h 21946"/>
              <a:gd name="connsiteX15" fmla="*/ 4219956 w 6492240"/>
              <a:gd name="connsiteY15" fmla="*/ 21946 h 21946"/>
              <a:gd name="connsiteX16" fmla="*/ 3765499 w 6492240"/>
              <a:gd name="connsiteY16" fmla="*/ 21946 h 21946"/>
              <a:gd name="connsiteX17" fmla="*/ 3051353 w 6492240"/>
              <a:gd name="connsiteY17" fmla="*/ 21946 h 21946"/>
              <a:gd name="connsiteX18" fmla="*/ 2596896 w 6492240"/>
              <a:gd name="connsiteY18" fmla="*/ 21946 h 21946"/>
              <a:gd name="connsiteX19" fmla="*/ 1947672 w 6492240"/>
              <a:gd name="connsiteY19" fmla="*/ 21946 h 21946"/>
              <a:gd name="connsiteX20" fmla="*/ 1428293 w 6492240"/>
              <a:gd name="connsiteY20" fmla="*/ 21946 h 21946"/>
              <a:gd name="connsiteX21" fmla="*/ 779069 w 6492240"/>
              <a:gd name="connsiteY21" fmla="*/ 21946 h 21946"/>
              <a:gd name="connsiteX22" fmla="*/ 0 w 6492240"/>
              <a:gd name="connsiteY22" fmla="*/ 21946 h 21946"/>
              <a:gd name="connsiteX23" fmla="*/ 0 w 6492240"/>
              <a:gd name="connsiteY23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92240" h="21946" fill="none" extrusionOk="0">
                <a:moveTo>
                  <a:pt x="0" y="0"/>
                </a:moveTo>
                <a:cubicBezTo>
                  <a:pt x="143222" y="12425"/>
                  <a:pt x="517767" y="26238"/>
                  <a:pt x="649224" y="0"/>
                </a:cubicBezTo>
                <a:cubicBezTo>
                  <a:pt x="780681" y="-26238"/>
                  <a:pt x="1121411" y="6460"/>
                  <a:pt x="1298448" y="0"/>
                </a:cubicBezTo>
                <a:cubicBezTo>
                  <a:pt x="1475485" y="-6460"/>
                  <a:pt x="1718316" y="-31750"/>
                  <a:pt x="1947672" y="0"/>
                </a:cubicBezTo>
                <a:cubicBezTo>
                  <a:pt x="2177028" y="31750"/>
                  <a:pt x="2528541" y="-1386"/>
                  <a:pt x="2726741" y="0"/>
                </a:cubicBezTo>
                <a:cubicBezTo>
                  <a:pt x="2924941" y="1386"/>
                  <a:pt x="3275670" y="17884"/>
                  <a:pt x="3440887" y="0"/>
                </a:cubicBezTo>
                <a:cubicBezTo>
                  <a:pt x="3606104" y="-17884"/>
                  <a:pt x="3793804" y="-3474"/>
                  <a:pt x="3895344" y="0"/>
                </a:cubicBezTo>
                <a:cubicBezTo>
                  <a:pt x="3996884" y="3474"/>
                  <a:pt x="4280949" y="18900"/>
                  <a:pt x="4479646" y="0"/>
                </a:cubicBezTo>
                <a:cubicBezTo>
                  <a:pt x="4678343" y="-18900"/>
                  <a:pt x="4976345" y="-14700"/>
                  <a:pt x="5258714" y="0"/>
                </a:cubicBezTo>
                <a:cubicBezTo>
                  <a:pt x="5541083" y="14700"/>
                  <a:pt x="5626590" y="-30840"/>
                  <a:pt x="5907938" y="0"/>
                </a:cubicBezTo>
                <a:cubicBezTo>
                  <a:pt x="6189286" y="30840"/>
                  <a:pt x="6252359" y="-7817"/>
                  <a:pt x="6492240" y="0"/>
                </a:cubicBezTo>
                <a:cubicBezTo>
                  <a:pt x="6493111" y="9070"/>
                  <a:pt x="6491553" y="12515"/>
                  <a:pt x="6492240" y="21946"/>
                </a:cubicBezTo>
                <a:cubicBezTo>
                  <a:pt x="6293014" y="47642"/>
                  <a:pt x="6096055" y="2856"/>
                  <a:pt x="5972861" y="21946"/>
                </a:cubicBezTo>
                <a:cubicBezTo>
                  <a:pt x="5849667" y="41036"/>
                  <a:pt x="5450902" y="5217"/>
                  <a:pt x="5193792" y="21946"/>
                </a:cubicBezTo>
                <a:cubicBezTo>
                  <a:pt x="4936682" y="38675"/>
                  <a:pt x="4887670" y="42323"/>
                  <a:pt x="4674413" y="21946"/>
                </a:cubicBezTo>
                <a:cubicBezTo>
                  <a:pt x="4461156" y="1569"/>
                  <a:pt x="4327331" y="29693"/>
                  <a:pt x="4219956" y="21946"/>
                </a:cubicBezTo>
                <a:cubicBezTo>
                  <a:pt x="4112581" y="14199"/>
                  <a:pt x="3869503" y="1939"/>
                  <a:pt x="3765499" y="21946"/>
                </a:cubicBezTo>
                <a:cubicBezTo>
                  <a:pt x="3661495" y="41953"/>
                  <a:pt x="3226159" y="41582"/>
                  <a:pt x="3051353" y="21946"/>
                </a:cubicBezTo>
                <a:cubicBezTo>
                  <a:pt x="2876547" y="2310"/>
                  <a:pt x="2732025" y="29628"/>
                  <a:pt x="2596896" y="21946"/>
                </a:cubicBezTo>
                <a:cubicBezTo>
                  <a:pt x="2461767" y="14264"/>
                  <a:pt x="2206318" y="-4675"/>
                  <a:pt x="1947672" y="21946"/>
                </a:cubicBezTo>
                <a:cubicBezTo>
                  <a:pt x="1689026" y="48567"/>
                  <a:pt x="1662778" y="41419"/>
                  <a:pt x="1428293" y="21946"/>
                </a:cubicBezTo>
                <a:cubicBezTo>
                  <a:pt x="1193808" y="2473"/>
                  <a:pt x="1082378" y="1905"/>
                  <a:pt x="779069" y="21946"/>
                </a:cubicBezTo>
                <a:cubicBezTo>
                  <a:pt x="475760" y="41987"/>
                  <a:pt x="270605" y="49079"/>
                  <a:pt x="0" y="21946"/>
                </a:cubicBezTo>
                <a:cubicBezTo>
                  <a:pt x="-1083" y="15408"/>
                  <a:pt x="-248" y="9823"/>
                  <a:pt x="0" y="0"/>
                </a:cubicBezTo>
                <a:close/>
              </a:path>
              <a:path w="6492240" h="21946" stroke="0" extrusionOk="0">
                <a:moveTo>
                  <a:pt x="0" y="0"/>
                </a:moveTo>
                <a:cubicBezTo>
                  <a:pt x="139897" y="-28390"/>
                  <a:pt x="346112" y="-26897"/>
                  <a:pt x="584302" y="0"/>
                </a:cubicBezTo>
                <a:cubicBezTo>
                  <a:pt x="822492" y="26897"/>
                  <a:pt x="872542" y="-22011"/>
                  <a:pt x="1038758" y="0"/>
                </a:cubicBezTo>
                <a:cubicBezTo>
                  <a:pt x="1204974" y="22011"/>
                  <a:pt x="1500279" y="-27514"/>
                  <a:pt x="1817827" y="0"/>
                </a:cubicBezTo>
                <a:cubicBezTo>
                  <a:pt x="2135375" y="27514"/>
                  <a:pt x="2154775" y="26301"/>
                  <a:pt x="2402129" y="0"/>
                </a:cubicBezTo>
                <a:cubicBezTo>
                  <a:pt x="2649483" y="-26301"/>
                  <a:pt x="2824686" y="-26268"/>
                  <a:pt x="2986430" y="0"/>
                </a:cubicBezTo>
                <a:cubicBezTo>
                  <a:pt x="3148174" y="26268"/>
                  <a:pt x="3548172" y="8656"/>
                  <a:pt x="3765499" y="0"/>
                </a:cubicBezTo>
                <a:cubicBezTo>
                  <a:pt x="3982826" y="-8656"/>
                  <a:pt x="4113424" y="15072"/>
                  <a:pt x="4284878" y="0"/>
                </a:cubicBezTo>
                <a:cubicBezTo>
                  <a:pt x="4456332" y="-15072"/>
                  <a:pt x="4706926" y="-221"/>
                  <a:pt x="5063947" y="0"/>
                </a:cubicBezTo>
                <a:cubicBezTo>
                  <a:pt x="5420968" y="221"/>
                  <a:pt x="5613299" y="37047"/>
                  <a:pt x="5843016" y="0"/>
                </a:cubicBezTo>
                <a:cubicBezTo>
                  <a:pt x="6072733" y="-37047"/>
                  <a:pt x="6169194" y="14748"/>
                  <a:pt x="6492240" y="0"/>
                </a:cubicBezTo>
                <a:cubicBezTo>
                  <a:pt x="6491208" y="10461"/>
                  <a:pt x="6491953" y="11878"/>
                  <a:pt x="6492240" y="21946"/>
                </a:cubicBezTo>
                <a:cubicBezTo>
                  <a:pt x="6183772" y="-1945"/>
                  <a:pt x="5985090" y="9380"/>
                  <a:pt x="5778094" y="21946"/>
                </a:cubicBezTo>
                <a:cubicBezTo>
                  <a:pt x="5571098" y="34512"/>
                  <a:pt x="5184846" y="-855"/>
                  <a:pt x="4999025" y="21946"/>
                </a:cubicBezTo>
                <a:cubicBezTo>
                  <a:pt x="4813204" y="44747"/>
                  <a:pt x="4391031" y="59928"/>
                  <a:pt x="4219956" y="21946"/>
                </a:cubicBezTo>
                <a:cubicBezTo>
                  <a:pt x="4048881" y="-16036"/>
                  <a:pt x="3857612" y="42298"/>
                  <a:pt x="3700577" y="21946"/>
                </a:cubicBezTo>
                <a:cubicBezTo>
                  <a:pt x="3543542" y="1594"/>
                  <a:pt x="3256505" y="18992"/>
                  <a:pt x="3051353" y="21946"/>
                </a:cubicBezTo>
                <a:cubicBezTo>
                  <a:pt x="2846201" y="24900"/>
                  <a:pt x="2618485" y="11171"/>
                  <a:pt x="2272284" y="21946"/>
                </a:cubicBezTo>
                <a:cubicBezTo>
                  <a:pt x="1926083" y="32721"/>
                  <a:pt x="1856431" y="8993"/>
                  <a:pt x="1623060" y="21946"/>
                </a:cubicBezTo>
                <a:cubicBezTo>
                  <a:pt x="1389689" y="34899"/>
                  <a:pt x="1343468" y="16312"/>
                  <a:pt x="1168603" y="21946"/>
                </a:cubicBezTo>
                <a:cubicBezTo>
                  <a:pt x="993738" y="27580"/>
                  <a:pt x="828078" y="17171"/>
                  <a:pt x="649224" y="21946"/>
                </a:cubicBezTo>
                <a:cubicBezTo>
                  <a:pt x="470370" y="26721"/>
                  <a:pt x="271570" y="-9801"/>
                  <a:pt x="0" y="21946"/>
                </a:cubicBezTo>
                <a:cubicBezTo>
                  <a:pt x="-327" y="16490"/>
                  <a:pt x="734" y="1047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405EF-D99F-EDD3-98D0-4169B18A134F}"/>
              </a:ext>
            </a:extLst>
          </p:cNvPr>
          <p:cNvSpPr/>
          <p:nvPr/>
        </p:nvSpPr>
        <p:spPr>
          <a:xfrm>
            <a:off x="-579120" y="-868680"/>
            <a:ext cx="15788640" cy="9966960"/>
          </a:xfrm>
          <a:prstGeom prst="rect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E0467-1516-8DCD-F026-A3697C2D29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881764"/>
              </p:ext>
            </p:extLst>
          </p:nvPr>
        </p:nvGraphicFramePr>
        <p:xfrm>
          <a:off x="5577621" y="768986"/>
          <a:ext cx="8280615" cy="664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8987"/>
            <a:ext cx="4102390" cy="6699778"/>
          </a:xfrm>
        </p:spPr>
        <p:txBody>
          <a:bodyPr anchor="ctr">
            <a:normAutofit/>
          </a:bodyPr>
          <a:lstStyle/>
          <a:p>
            <a:r>
              <a:rPr lang="en-GB" sz="5500" dirty="0" err="1"/>
              <a:t>Campioni</a:t>
            </a:r>
            <a:r>
              <a:rPr lang="en-GB" sz="5500" dirty="0"/>
              <a:t> non </a:t>
            </a:r>
            <a:r>
              <a:rPr lang="en-GB" sz="5500" dirty="0" err="1"/>
              <a:t>probabilistici</a:t>
            </a:r>
            <a:endParaRPr lang="en-GB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89D1D-7850-7D01-6845-3352D313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4596D-DE90-5443-C0F6-EC70129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626"/>
            <a:ext cx="4048963" cy="6681470"/>
          </a:xfrm>
        </p:spPr>
        <p:txBody>
          <a:bodyPr>
            <a:normAutofit/>
          </a:bodyPr>
          <a:lstStyle/>
          <a:p>
            <a:r>
              <a:rPr lang="en-GB" sz="5700"/>
              <a:t>Campioni non probabilistici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75B763-D205-CDFA-9645-521857F24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11597"/>
              </p:ext>
            </p:extLst>
          </p:nvPr>
        </p:nvGraphicFramePr>
        <p:xfrm>
          <a:off x="6111849" y="744470"/>
          <a:ext cx="7516368" cy="660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0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347</Words>
  <Application>Microsoft Macintosh PowerPoint</Application>
  <PresentationFormat>Custom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Cambria Math</vt:lpstr>
      <vt:lpstr>Tahoma</vt:lpstr>
      <vt:lpstr>Office Theme</vt:lpstr>
      <vt:lpstr>Campionamento</vt:lpstr>
      <vt:lpstr>Campionamento casuale semplice</vt:lpstr>
      <vt:lpstr>Campionamento stratificato</vt:lpstr>
      <vt:lpstr>Campionamento stratificato: dettagli</vt:lpstr>
      <vt:lpstr>Stratificazione proporzionale vs  non proporzionale</vt:lpstr>
      <vt:lpstr>Campionamento sistematico</vt:lpstr>
      <vt:lpstr>Campionamento a grappoli</vt:lpstr>
      <vt:lpstr>Campioni non probabilistici</vt:lpstr>
      <vt:lpstr>Campioni non probabilistici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Andrea Ballerini</cp:lastModifiedBy>
  <cp:revision>5</cp:revision>
  <dcterms:created xsi:type="dcterms:W3CDTF">2013-01-27T09:14:16Z</dcterms:created>
  <dcterms:modified xsi:type="dcterms:W3CDTF">2025-03-28T15:56:27Z</dcterms:modified>
  <cp:category/>
</cp:coreProperties>
</file>