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6" r:id="rId3"/>
    <p:sldId id="258" r:id="rId4"/>
    <p:sldId id="261" r:id="rId5"/>
    <p:sldId id="262" r:id="rId6"/>
    <p:sldId id="259" r:id="rId7"/>
    <p:sldId id="263" r:id="rId8"/>
    <p:sldId id="260" r:id="rId9"/>
    <p:sldId id="264" r:id="rId10"/>
    <p:sldId id="286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3"/>
    <p:restoredTop sz="94687"/>
  </p:normalViewPr>
  <p:slideViewPr>
    <p:cSldViewPr snapToGrid="0" snapToObjects="1">
      <p:cViewPr>
        <p:scale>
          <a:sx n="60" d="100"/>
          <a:sy n="60" d="100"/>
        </p:scale>
        <p:origin x="1304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AAC7D-C4F4-47D6-9988-7229F6C6E3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4EA9DF-A497-4F7D-BB46-CFF0A31A42C3}">
      <dgm:prSet/>
      <dgm:spPr/>
      <dgm:t>
        <a:bodyPr/>
        <a:lstStyle/>
        <a:p>
          <a:r>
            <a:rPr lang="en-GB" dirty="0"/>
            <a:t>Un </a:t>
          </a:r>
          <a:r>
            <a:rPr lang="en-GB" dirty="0" err="1"/>
            <a:t>numero</a:t>
          </a:r>
          <a:r>
            <a:rPr lang="en-GB" dirty="0"/>
            <a:t> </a:t>
          </a:r>
          <a:r>
            <a:rPr lang="en-GB" dirty="0" err="1"/>
            <a:t>indice</a:t>
          </a:r>
          <a:r>
            <a:rPr lang="en-GB" dirty="0"/>
            <a:t> ha il </a:t>
          </a:r>
          <a:r>
            <a:rPr lang="en-GB" dirty="0" err="1"/>
            <a:t>compito</a:t>
          </a:r>
          <a:r>
            <a:rPr lang="en-GB" dirty="0"/>
            <a:t> di </a:t>
          </a:r>
          <a:r>
            <a:rPr lang="en-GB" dirty="0" err="1"/>
            <a:t>misurare</a:t>
          </a:r>
          <a:r>
            <a:rPr lang="en-GB" dirty="0"/>
            <a:t> la </a:t>
          </a:r>
          <a:r>
            <a:rPr lang="en-GB" dirty="0" err="1"/>
            <a:t>variazione</a:t>
          </a:r>
          <a:r>
            <a:rPr lang="en-GB" dirty="0"/>
            <a:t> </a:t>
          </a:r>
          <a:r>
            <a:rPr lang="en-GB" dirty="0" err="1"/>
            <a:t>della</a:t>
          </a:r>
          <a:r>
            <a:rPr lang="en-GB" dirty="0"/>
            <a:t> </a:t>
          </a:r>
          <a:r>
            <a:rPr lang="en-GB" dirty="0" err="1"/>
            <a:t>misura</a:t>
          </a:r>
          <a:r>
            <a:rPr lang="en-GB" dirty="0"/>
            <a:t> (ad es. Nel tempo o </a:t>
          </a:r>
          <a:r>
            <a:rPr lang="en-GB" dirty="0" err="1"/>
            <a:t>nello</a:t>
          </a:r>
          <a:r>
            <a:rPr lang="en-GB" dirty="0"/>
            <a:t> </a:t>
          </a:r>
          <a:r>
            <a:rPr lang="en-GB" dirty="0" err="1"/>
            <a:t>spazio</a:t>
          </a:r>
          <a:r>
            <a:rPr lang="en-GB" dirty="0"/>
            <a:t>).</a:t>
          </a:r>
          <a:endParaRPr lang="en-US" dirty="0"/>
        </a:p>
      </dgm:t>
    </dgm:pt>
    <dgm:pt modelId="{53F18142-C663-452E-9700-F47BFBF2725D}" type="parTrans" cxnId="{560B5FE7-C6F2-4EB1-B932-23401B8D1030}">
      <dgm:prSet/>
      <dgm:spPr/>
      <dgm:t>
        <a:bodyPr/>
        <a:lstStyle/>
        <a:p>
          <a:endParaRPr lang="en-US"/>
        </a:p>
      </dgm:t>
    </dgm:pt>
    <dgm:pt modelId="{4AB7A4C8-BECE-48DE-94E3-341979C58DF8}" type="sibTrans" cxnId="{560B5FE7-C6F2-4EB1-B932-23401B8D1030}">
      <dgm:prSet/>
      <dgm:spPr/>
      <dgm:t>
        <a:bodyPr/>
        <a:lstStyle/>
        <a:p>
          <a:endParaRPr lang="en-US"/>
        </a:p>
      </dgm:t>
    </dgm:pt>
    <dgm:pt modelId="{514E9AF4-906D-4822-B6CF-2278AD136360}">
      <dgm:prSet/>
      <dgm:spPr/>
      <dgm:t>
        <a:bodyPr/>
        <a:lstStyle/>
        <a:p>
          <a:r>
            <a:rPr lang="en-GB" dirty="0"/>
            <a:t>Si </a:t>
          </a:r>
          <a:r>
            <a:rPr lang="en-GB" dirty="0" err="1"/>
            <a:t>applica</a:t>
          </a:r>
          <a:r>
            <a:rPr lang="en-GB" dirty="0"/>
            <a:t> ad </a:t>
          </a:r>
          <a:r>
            <a:rPr lang="en-GB" dirty="0" err="1"/>
            <a:t>una</a:t>
          </a:r>
          <a:r>
            <a:rPr lang="en-GB" dirty="0"/>
            <a:t> </a:t>
          </a:r>
          <a:r>
            <a:rPr lang="en-GB" dirty="0" err="1"/>
            <a:t>variabile</a:t>
          </a:r>
          <a:r>
            <a:rPr lang="en-GB" dirty="0"/>
            <a:t> </a:t>
          </a:r>
          <a:r>
            <a:rPr lang="en-GB" dirty="0" err="1"/>
            <a:t>numerica</a:t>
          </a:r>
          <a:r>
            <a:rPr lang="en-GB" dirty="0"/>
            <a:t> positive</a:t>
          </a:r>
          <a:endParaRPr lang="en-US" dirty="0"/>
        </a:p>
      </dgm:t>
    </dgm:pt>
    <dgm:pt modelId="{2CEC1098-9952-4905-B23C-0ECF696C6DFA}" type="parTrans" cxnId="{B24E53F8-EB29-4854-A9EF-C8CD6869FB11}">
      <dgm:prSet/>
      <dgm:spPr/>
      <dgm:t>
        <a:bodyPr/>
        <a:lstStyle/>
        <a:p>
          <a:endParaRPr lang="en-US"/>
        </a:p>
      </dgm:t>
    </dgm:pt>
    <dgm:pt modelId="{957B9350-2B15-46BB-B6CE-96AF954F1A00}" type="sibTrans" cxnId="{B24E53F8-EB29-4854-A9EF-C8CD6869FB11}">
      <dgm:prSet/>
      <dgm:spPr/>
      <dgm:t>
        <a:bodyPr/>
        <a:lstStyle/>
        <a:p>
          <a:endParaRPr lang="en-US"/>
        </a:p>
      </dgm:t>
    </dgm:pt>
    <dgm:pt modelId="{E872210D-A773-4988-BD3F-BCF76C28A7D3}">
      <dgm:prSet/>
      <dgm:spPr/>
      <dgm:t>
        <a:bodyPr/>
        <a:lstStyle/>
        <a:p>
          <a:r>
            <a:rPr lang="en-GB"/>
            <a:t>Nel vostro Corso, solo in ottica serie storiche</a:t>
          </a:r>
          <a:endParaRPr lang="en-US"/>
        </a:p>
      </dgm:t>
    </dgm:pt>
    <dgm:pt modelId="{CF53DDE2-40FC-4E86-A348-55D32FD39DFD}" type="parTrans" cxnId="{C2F3C333-E05A-4BF0-BC50-B7BD982B53CD}">
      <dgm:prSet/>
      <dgm:spPr/>
      <dgm:t>
        <a:bodyPr/>
        <a:lstStyle/>
        <a:p>
          <a:endParaRPr lang="en-US"/>
        </a:p>
      </dgm:t>
    </dgm:pt>
    <dgm:pt modelId="{3D58EF79-6B3B-4639-A657-CCABE94C457F}" type="sibTrans" cxnId="{C2F3C333-E05A-4BF0-BC50-B7BD982B53CD}">
      <dgm:prSet/>
      <dgm:spPr/>
      <dgm:t>
        <a:bodyPr/>
        <a:lstStyle/>
        <a:p>
          <a:endParaRPr lang="en-US"/>
        </a:p>
      </dgm:t>
    </dgm:pt>
    <dgm:pt modelId="{695C2D82-DA1E-9B4F-BDDA-56611B148E89}" type="pres">
      <dgm:prSet presAssocID="{25CAAC7D-C4F4-47D6-9988-7229F6C6E32A}" presName="linear" presStyleCnt="0">
        <dgm:presLayoutVars>
          <dgm:animLvl val="lvl"/>
          <dgm:resizeHandles val="exact"/>
        </dgm:presLayoutVars>
      </dgm:prSet>
      <dgm:spPr/>
    </dgm:pt>
    <dgm:pt modelId="{6CD56022-6DE9-2E42-ADD2-47EA1C73BD42}" type="pres">
      <dgm:prSet presAssocID="{6F4EA9DF-A497-4F7D-BB46-CFF0A31A42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240312-2B88-464D-9A66-018B834672D6}" type="pres">
      <dgm:prSet presAssocID="{4AB7A4C8-BECE-48DE-94E3-341979C58DF8}" presName="spacer" presStyleCnt="0"/>
      <dgm:spPr/>
    </dgm:pt>
    <dgm:pt modelId="{CE228D64-F8BA-F342-9BA6-1A3A0853BD59}" type="pres">
      <dgm:prSet presAssocID="{514E9AF4-906D-4822-B6CF-2278AD1363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418D4D-60F1-644B-A7DA-5B9600C0CAB0}" type="pres">
      <dgm:prSet presAssocID="{957B9350-2B15-46BB-B6CE-96AF954F1A00}" presName="spacer" presStyleCnt="0"/>
      <dgm:spPr/>
    </dgm:pt>
    <dgm:pt modelId="{2A384735-260B-7E42-9486-93AC02B15CCE}" type="pres">
      <dgm:prSet presAssocID="{E872210D-A773-4988-BD3F-BCF76C28A7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4B382E-A6E5-AC4C-AB09-1DB295176768}" type="presOf" srcId="{6F4EA9DF-A497-4F7D-BB46-CFF0A31A42C3}" destId="{6CD56022-6DE9-2E42-ADD2-47EA1C73BD42}" srcOrd="0" destOrd="0" presId="urn:microsoft.com/office/officeart/2005/8/layout/vList2"/>
    <dgm:cxn modelId="{C2F3C333-E05A-4BF0-BC50-B7BD982B53CD}" srcId="{25CAAC7D-C4F4-47D6-9988-7229F6C6E32A}" destId="{E872210D-A773-4988-BD3F-BCF76C28A7D3}" srcOrd="2" destOrd="0" parTransId="{CF53DDE2-40FC-4E86-A348-55D32FD39DFD}" sibTransId="{3D58EF79-6B3B-4639-A657-CCABE94C457F}"/>
    <dgm:cxn modelId="{213F0061-EDBD-854A-8EA8-E74A77E9C56B}" type="presOf" srcId="{E872210D-A773-4988-BD3F-BCF76C28A7D3}" destId="{2A384735-260B-7E42-9486-93AC02B15CCE}" srcOrd="0" destOrd="0" presId="urn:microsoft.com/office/officeart/2005/8/layout/vList2"/>
    <dgm:cxn modelId="{52B7C1CD-4253-5743-9CB0-F2DDAC00E5F4}" type="presOf" srcId="{514E9AF4-906D-4822-B6CF-2278AD136360}" destId="{CE228D64-F8BA-F342-9BA6-1A3A0853BD59}" srcOrd="0" destOrd="0" presId="urn:microsoft.com/office/officeart/2005/8/layout/vList2"/>
    <dgm:cxn modelId="{AB75D3D6-0186-4446-B4D4-423836F7C114}" type="presOf" srcId="{25CAAC7D-C4F4-47D6-9988-7229F6C6E32A}" destId="{695C2D82-DA1E-9B4F-BDDA-56611B148E89}" srcOrd="0" destOrd="0" presId="urn:microsoft.com/office/officeart/2005/8/layout/vList2"/>
    <dgm:cxn modelId="{560B5FE7-C6F2-4EB1-B932-23401B8D1030}" srcId="{25CAAC7D-C4F4-47D6-9988-7229F6C6E32A}" destId="{6F4EA9DF-A497-4F7D-BB46-CFF0A31A42C3}" srcOrd="0" destOrd="0" parTransId="{53F18142-C663-452E-9700-F47BFBF2725D}" sibTransId="{4AB7A4C8-BECE-48DE-94E3-341979C58DF8}"/>
    <dgm:cxn modelId="{B24E53F8-EB29-4854-A9EF-C8CD6869FB11}" srcId="{25CAAC7D-C4F4-47D6-9988-7229F6C6E32A}" destId="{514E9AF4-906D-4822-B6CF-2278AD136360}" srcOrd="1" destOrd="0" parTransId="{2CEC1098-9952-4905-B23C-0ECF696C6DFA}" sibTransId="{957B9350-2B15-46BB-B6CE-96AF954F1A00}"/>
    <dgm:cxn modelId="{92133271-184B-3247-AD14-65273C894A95}" type="presParOf" srcId="{695C2D82-DA1E-9B4F-BDDA-56611B148E89}" destId="{6CD56022-6DE9-2E42-ADD2-47EA1C73BD42}" srcOrd="0" destOrd="0" presId="urn:microsoft.com/office/officeart/2005/8/layout/vList2"/>
    <dgm:cxn modelId="{897AF385-88A7-D44D-B9D4-E3F075C84CD7}" type="presParOf" srcId="{695C2D82-DA1E-9B4F-BDDA-56611B148E89}" destId="{FD240312-2B88-464D-9A66-018B834672D6}" srcOrd="1" destOrd="0" presId="urn:microsoft.com/office/officeart/2005/8/layout/vList2"/>
    <dgm:cxn modelId="{AF42A3FA-07C9-194B-8FB0-A03E65473D70}" type="presParOf" srcId="{695C2D82-DA1E-9B4F-BDDA-56611B148E89}" destId="{CE228D64-F8BA-F342-9BA6-1A3A0853BD59}" srcOrd="2" destOrd="0" presId="urn:microsoft.com/office/officeart/2005/8/layout/vList2"/>
    <dgm:cxn modelId="{7BD297DA-4BC7-9548-B4F8-DCA8F5CE233A}" type="presParOf" srcId="{695C2D82-DA1E-9B4F-BDDA-56611B148E89}" destId="{E9418D4D-60F1-644B-A7DA-5B9600C0CAB0}" srcOrd="3" destOrd="0" presId="urn:microsoft.com/office/officeart/2005/8/layout/vList2"/>
    <dgm:cxn modelId="{E9EC0806-E3F8-C049-9FFD-2BAAB9FFFC59}" type="presParOf" srcId="{695C2D82-DA1E-9B4F-BDDA-56611B148E89}" destId="{2A384735-260B-7E42-9486-93AC02B15C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C3338-9D01-4885-9225-CFD70C9FA4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12743-5204-4F4A-819A-99C58E18DF5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3E96A7-2697-4B21-904E-8C0030B782EF}" type="parTrans" cxnId="{24FCABCA-D9D1-43A7-B949-67D74511DE16}">
      <dgm:prSet/>
      <dgm:spPr/>
      <dgm:t>
        <a:bodyPr/>
        <a:lstStyle/>
        <a:p>
          <a:endParaRPr lang="en-US"/>
        </a:p>
      </dgm:t>
    </dgm:pt>
    <dgm:pt modelId="{4E3993DC-94C3-4DDB-8F57-01EA0D2DC435}" type="sibTrans" cxnId="{24FCABCA-D9D1-43A7-B949-67D74511DE16}">
      <dgm:prSet/>
      <dgm:spPr/>
      <dgm:t>
        <a:bodyPr/>
        <a:lstStyle/>
        <a:p>
          <a:endParaRPr lang="en-US"/>
        </a:p>
      </dgm:t>
    </dgm:pt>
    <dgm:pt modelId="{A030363B-8532-4BD4-977F-50036CC7F6B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elementari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F9301D-B36F-441D-9975-18EE30FA905F}" type="parTrans" cxnId="{7A292CB3-9E69-48B6-A16D-38B37CF2D493}">
      <dgm:prSet/>
      <dgm:spPr/>
      <dgm:t>
        <a:bodyPr/>
        <a:lstStyle/>
        <a:p>
          <a:endParaRPr lang="en-US"/>
        </a:p>
      </dgm:t>
    </dgm:pt>
    <dgm:pt modelId="{C4D7AC44-83FD-4FA5-BA40-C65D92515AEC}" type="sibTrans" cxnId="{7A292CB3-9E69-48B6-A16D-38B37CF2D493}">
      <dgm:prSet/>
      <dgm:spPr/>
      <dgm:t>
        <a:bodyPr/>
        <a:lstStyle/>
        <a:p>
          <a:endParaRPr lang="en-US"/>
        </a:p>
      </dgm:t>
    </dgm:pt>
    <dgm:pt modelId="{51289290-0803-4BE4-B1E4-FD4A68D5ECF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sintetici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655048-10E2-49BA-B9F2-E727483746E2}" type="parTrans" cxnId="{C185C7E9-6F3C-493A-A80D-7C22A9CAF652}">
      <dgm:prSet/>
      <dgm:spPr/>
      <dgm:t>
        <a:bodyPr/>
        <a:lstStyle/>
        <a:p>
          <a:endParaRPr lang="en-US"/>
        </a:p>
      </dgm:t>
    </dgm:pt>
    <dgm:pt modelId="{2992736B-BD57-4C74-8CFF-FCE268F59208}" type="sibTrans" cxnId="{C185C7E9-6F3C-493A-A80D-7C22A9CAF652}">
      <dgm:prSet/>
      <dgm:spPr/>
      <dgm:t>
        <a:bodyPr/>
        <a:lstStyle/>
        <a:p>
          <a:endParaRPr lang="en-US"/>
        </a:p>
      </dgm:t>
    </dgm:pt>
    <dgm:pt modelId="{BE8ACCFB-3A15-7E4C-88C7-7BE8BA881727}" type="pres">
      <dgm:prSet presAssocID="{AA9C3338-9D01-4885-9225-CFD70C9FA4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06D9A9-7A9A-4841-9752-06BE67FB7B94}" type="pres">
      <dgm:prSet presAssocID="{DC612743-5204-4F4A-819A-99C58E18DF55}" presName="hierRoot1" presStyleCnt="0"/>
      <dgm:spPr/>
    </dgm:pt>
    <dgm:pt modelId="{03D8681E-908F-DC42-812F-47B1220E4680}" type="pres">
      <dgm:prSet presAssocID="{DC612743-5204-4F4A-819A-99C58E18DF55}" presName="composite" presStyleCnt="0"/>
      <dgm:spPr/>
    </dgm:pt>
    <dgm:pt modelId="{22BBDA8E-AECC-624E-BA54-9581289D45DC}" type="pres">
      <dgm:prSet presAssocID="{DC612743-5204-4F4A-819A-99C58E18DF55}" presName="background" presStyleLbl="node0" presStyleIdx="0" presStyleCnt="1"/>
      <dgm:spPr/>
    </dgm:pt>
    <dgm:pt modelId="{10B8BE3A-79E8-5B46-A30B-DB89AC2994F3}" type="pres">
      <dgm:prSet presAssocID="{DC612743-5204-4F4A-819A-99C58E18DF55}" presName="text" presStyleLbl="fgAcc0" presStyleIdx="0" presStyleCnt="1">
        <dgm:presLayoutVars>
          <dgm:chPref val="3"/>
        </dgm:presLayoutVars>
      </dgm:prSet>
      <dgm:spPr/>
    </dgm:pt>
    <dgm:pt modelId="{C3F62227-18E4-6E4E-A79B-B415D2313C6D}" type="pres">
      <dgm:prSet presAssocID="{DC612743-5204-4F4A-819A-99C58E18DF55}" presName="hierChild2" presStyleCnt="0"/>
      <dgm:spPr/>
    </dgm:pt>
    <dgm:pt modelId="{F127AF1A-E089-224D-9FE3-69BC99B71E50}" type="pres">
      <dgm:prSet presAssocID="{CDF9301D-B36F-441D-9975-18EE30FA905F}" presName="Name10" presStyleLbl="parChTrans1D2" presStyleIdx="0" presStyleCnt="2"/>
      <dgm:spPr/>
    </dgm:pt>
    <dgm:pt modelId="{2C9087AA-C6D9-AE46-82C4-4A8D89CA0654}" type="pres">
      <dgm:prSet presAssocID="{A030363B-8532-4BD4-977F-50036CC7F6B9}" presName="hierRoot2" presStyleCnt="0"/>
      <dgm:spPr/>
    </dgm:pt>
    <dgm:pt modelId="{9BF7B00B-B46B-B44F-B413-5D98609D6083}" type="pres">
      <dgm:prSet presAssocID="{A030363B-8532-4BD4-977F-50036CC7F6B9}" presName="composite2" presStyleCnt="0"/>
      <dgm:spPr/>
    </dgm:pt>
    <dgm:pt modelId="{6D4437C2-10BA-4942-9B88-A6ADC331B856}" type="pres">
      <dgm:prSet presAssocID="{A030363B-8532-4BD4-977F-50036CC7F6B9}" presName="background2" presStyleLbl="node2" presStyleIdx="0" presStyleCnt="2"/>
      <dgm:spPr/>
    </dgm:pt>
    <dgm:pt modelId="{DBE6079C-1109-7F48-8705-5764C778A02F}" type="pres">
      <dgm:prSet presAssocID="{A030363B-8532-4BD4-977F-50036CC7F6B9}" presName="text2" presStyleLbl="fgAcc2" presStyleIdx="0" presStyleCnt="2">
        <dgm:presLayoutVars>
          <dgm:chPref val="3"/>
        </dgm:presLayoutVars>
      </dgm:prSet>
      <dgm:spPr/>
    </dgm:pt>
    <dgm:pt modelId="{0CACBCCB-9940-3145-B702-BD064D93396B}" type="pres">
      <dgm:prSet presAssocID="{A030363B-8532-4BD4-977F-50036CC7F6B9}" presName="hierChild3" presStyleCnt="0"/>
      <dgm:spPr/>
    </dgm:pt>
    <dgm:pt modelId="{7481D6CF-A1F0-C043-A952-84DA0E9657A2}" type="pres">
      <dgm:prSet presAssocID="{5C655048-10E2-49BA-B9F2-E727483746E2}" presName="Name10" presStyleLbl="parChTrans1D2" presStyleIdx="1" presStyleCnt="2"/>
      <dgm:spPr/>
    </dgm:pt>
    <dgm:pt modelId="{D39D334F-9F7F-F24D-86A9-9FBB928A463E}" type="pres">
      <dgm:prSet presAssocID="{51289290-0803-4BE4-B1E4-FD4A68D5ECFB}" presName="hierRoot2" presStyleCnt="0"/>
      <dgm:spPr/>
    </dgm:pt>
    <dgm:pt modelId="{61DBF865-9EA5-6C40-BCD1-CBCE88CCEB20}" type="pres">
      <dgm:prSet presAssocID="{51289290-0803-4BE4-B1E4-FD4A68D5ECFB}" presName="composite2" presStyleCnt="0"/>
      <dgm:spPr/>
    </dgm:pt>
    <dgm:pt modelId="{1577D41D-95D8-9D44-8D12-A712391FBC65}" type="pres">
      <dgm:prSet presAssocID="{51289290-0803-4BE4-B1E4-FD4A68D5ECFB}" presName="background2" presStyleLbl="node2" presStyleIdx="1" presStyleCnt="2"/>
      <dgm:spPr/>
    </dgm:pt>
    <dgm:pt modelId="{1E9C09D5-F4BA-DF41-ACE1-DB02F13CC6B5}" type="pres">
      <dgm:prSet presAssocID="{51289290-0803-4BE4-B1E4-FD4A68D5ECFB}" presName="text2" presStyleLbl="fgAcc2" presStyleIdx="1" presStyleCnt="2">
        <dgm:presLayoutVars>
          <dgm:chPref val="3"/>
        </dgm:presLayoutVars>
      </dgm:prSet>
      <dgm:spPr/>
    </dgm:pt>
    <dgm:pt modelId="{A8C6C6BA-6F0C-4042-8E60-E569A5B9008F}" type="pres">
      <dgm:prSet presAssocID="{51289290-0803-4BE4-B1E4-FD4A68D5ECFB}" presName="hierChild3" presStyleCnt="0"/>
      <dgm:spPr/>
    </dgm:pt>
  </dgm:ptLst>
  <dgm:cxnLst>
    <dgm:cxn modelId="{4C1DCB08-3AC6-4940-B614-3DAC87CA45C5}" type="presOf" srcId="{5C655048-10E2-49BA-B9F2-E727483746E2}" destId="{7481D6CF-A1F0-C043-A952-84DA0E9657A2}" srcOrd="0" destOrd="0" presId="urn:microsoft.com/office/officeart/2005/8/layout/hierarchy1"/>
    <dgm:cxn modelId="{96FF5C0B-D901-B244-A704-3442680045D2}" type="presOf" srcId="{AA9C3338-9D01-4885-9225-CFD70C9FA47A}" destId="{BE8ACCFB-3A15-7E4C-88C7-7BE8BA881727}" srcOrd="0" destOrd="0" presId="urn:microsoft.com/office/officeart/2005/8/layout/hierarchy1"/>
    <dgm:cxn modelId="{D8B41A47-1723-2E4E-BB57-DC4B8E5E58E0}" type="presOf" srcId="{A030363B-8532-4BD4-977F-50036CC7F6B9}" destId="{DBE6079C-1109-7F48-8705-5764C778A02F}" srcOrd="0" destOrd="0" presId="urn:microsoft.com/office/officeart/2005/8/layout/hierarchy1"/>
    <dgm:cxn modelId="{C9934E52-57D9-2F49-B605-69DC5AC058B3}" type="presOf" srcId="{CDF9301D-B36F-441D-9975-18EE30FA905F}" destId="{F127AF1A-E089-224D-9FE3-69BC99B71E50}" srcOrd="0" destOrd="0" presId="urn:microsoft.com/office/officeart/2005/8/layout/hierarchy1"/>
    <dgm:cxn modelId="{5AFEE783-0F65-0E42-B6B4-87B7E76B3EE8}" type="presOf" srcId="{51289290-0803-4BE4-B1E4-FD4A68D5ECFB}" destId="{1E9C09D5-F4BA-DF41-ACE1-DB02F13CC6B5}" srcOrd="0" destOrd="0" presId="urn:microsoft.com/office/officeart/2005/8/layout/hierarchy1"/>
    <dgm:cxn modelId="{7A292CB3-9E69-48B6-A16D-38B37CF2D493}" srcId="{DC612743-5204-4F4A-819A-99C58E18DF55}" destId="{A030363B-8532-4BD4-977F-50036CC7F6B9}" srcOrd="0" destOrd="0" parTransId="{CDF9301D-B36F-441D-9975-18EE30FA905F}" sibTransId="{C4D7AC44-83FD-4FA5-BA40-C65D92515AEC}"/>
    <dgm:cxn modelId="{24FCABCA-D9D1-43A7-B949-67D74511DE16}" srcId="{AA9C3338-9D01-4885-9225-CFD70C9FA47A}" destId="{DC612743-5204-4F4A-819A-99C58E18DF55}" srcOrd="0" destOrd="0" parTransId="{193E96A7-2697-4B21-904E-8C0030B782EF}" sibTransId="{4E3993DC-94C3-4DDB-8F57-01EA0D2DC435}"/>
    <dgm:cxn modelId="{58D418DC-1149-1049-BF4C-90F515ECC174}" type="presOf" srcId="{DC612743-5204-4F4A-819A-99C58E18DF55}" destId="{10B8BE3A-79E8-5B46-A30B-DB89AC2994F3}" srcOrd="0" destOrd="0" presId="urn:microsoft.com/office/officeart/2005/8/layout/hierarchy1"/>
    <dgm:cxn modelId="{C185C7E9-6F3C-493A-A80D-7C22A9CAF652}" srcId="{DC612743-5204-4F4A-819A-99C58E18DF55}" destId="{51289290-0803-4BE4-B1E4-FD4A68D5ECFB}" srcOrd="1" destOrd="0" parTransId="{5C655048-10E2-49BA-B9F2-E727483746E2}" sibTransId="{2992736B-BD57-4C74-8CFF-FCE268F59208}"/>
    <dgm:cxn modelId="{B36838DE-EAF2-854A-AE31-F9E3A61AA6DC}" type="presParOf" srcId="{BE8ACCFB-3A15-7E4C-88C7-7BE8BA881727}" destId="{8206D9A9-7A9A-4841-9752-06BE67FB7B94}" srcOrd="0" destOrd="0" presId="urn:microsoft.com/office/officeart/2005/8/layout/hierarchy1"/>
    <dgm:cxn modelId="{E19C2FE9-8610-7348-AE15-3488C9DBEB55}" type="presParOf" srcId="{8206D9A9-7A9A-4841-9752-06BE67FB7B94}" destId="{03D8681E-908F-DC42-812F-47B1220E4680}" srcOrd="0" destOrd="0" presId="urn:microsoft.com/office/officeart/2005/8/layout/hierarchy1"/>
    <dgm:cxn modelId="{C616A267-68D4-6947-A854-E11A35F8D251}" type="presParOf" srcId="{03D8681E-908F-DC42-812F-47B1220E4680}" destId="{22BBDA8E-AECC-624E-BA54-9581289D45DC}" srcOrd="0" destOrd="0" presId="urn:microsoft.com/office/officeart/2005/8/layout/hierarchy1"/>
    <dgm:cxn modelId="{81A00452-8A1F-1743-AB8F-50284E284CFD}" type="presParOf" srcId="{03D8681E-908F-DC42-812F-47B1220E4680}" destId="{10B8BE3A-79E8-5B46-A30B-DB89AC2994F3}" srcOrd="1" destOrd="0" presId="urn:microsoft.com/office/officeart/2005/8/layout/hierarchy1"/>
    <dgm:cxn modelId="{B177931F-C0E9-934D-BA66-AA0DDDCD908D}" type="presParOf" srcId="{8206D9A9-7A9A-4841-9752-06BE67FB7B94}" destId="{C3F62227-18E4-6E4E-A79B-B415D2313C6D}" srcOrd="1" destOrd="0" presId="urn:microsoft.com/office/officeart/2005/8/layout/hierarchy1"/>
    <dgm:cxn modelId="{54F8028C-FDAE-CA4A-BFE8-BEDBD85A7D02}" type="presParOf" srcId="{C3F62227-18E4-6E4E-A79B-B415D2313C6D}" destId="{F127AF1A-E089-224D-9FE3-69BC99B71E50}" srcOrd="0" destOrd="0" presId="urn:microsoft.com/office/officeart/2005/8/layout/hierarchy1"/>
    <dgm:cxn modelId="{4B7A1414-3D4F-2C42-B22A-BABA5C9B42B7}" type="presParOf" srcId="{C3F62227-18E4-6E4E-A79B-B415D2313C6D}" destId="{2C9087AA-C6D9-AE46-82C4-4A8D89CA0654}" srcOrd="1" destOrd="0" presId="urn:microsoft.com/office/officeart/2005/8/layout/hierarchy1"/>
    <dgm:cxn modelId="{83A5EA31-5AC2-CB4F-9EC1-1CD32F369335}" type="presParOf" srcId="{2C9087AA-C6D9-AE46-82C4-4A8D89CA0654}" destId="{9BF7B00B-B46B-B44F-B413-5D98609D6083}" srcOrd="0" destOrd="0" presId="urn:microsoft.com/office/officeart/2005/8/layout/hierarchy1"/>
    <dgm:cxn modelId="{E18A3616-E77B-0345-AA95-9D6D37F2E67E}" type="presParOf" srcId="{9BF7B00B-B46B-B44F-B413-5D98609D6083}" destId="{6D4437C2-10BA-4942-9B88-A6ADC331B856}" srcOrd="0" destOrd="0" presId="urn:microsoft.com/office/officeart/2005/8/layout/hierarchy1"/>
    <dgm:cxn modelId="{CA663287-C70C-484C-807C-29D0EBBBCF97}" type="presParOf" srcId="{9BF7B00B-B46B-B44F-B413-5D98609D6083}" destId="{DBE6079C-1109-7F48-8705-5764C778A02F}" srcOrd="1" destOrd="0" presId="urn:microsoft.com/office/officeart/2005/8/layout/hierarchy1"/>
    <dgm:cxn modelId="{BF09A6CA-9E91-4740-8677-6CADC08F54CA}" type="presParOf" srcId="{2C9087AA-C6D9-AE46-82C4-4A8D89CA0654}" destId="{0CACBCCB-9940-3145-B702-BD064D93396B}" srcOrd="1" destOrd="0" presId="urn:microsoft.com/office/officeart/2005/8/layout/hierarchy1"/>
    <dgm:cxn modelId="{242AF1A1-38CD-FC40-965F-0C2076E60E0F}" type="presParOf" srcId="{C3F62227-18E4-6E4E-A79B-B415D2313C6D}" destId="{7481D6CF-A1F0-C043-A952-84DA0E9657A2}" srcOrd="2" destOrd="0" presId="urn:microsoft.com/office/officeart/2005/8/layout/hierarchy1"/>
    <dgm:cxn modelId="{7BC25A19-0E47-3C46-8F25-FD9FBC67AC90}" type="presParOf" srcId="{C3F62227-18E4-6E4E-A79B-B415D2313C6D}" destId="{D39D334F-9F7F-F24D-86A9-9FBB928A463E}" srcOrd="3" destOrd="0" presId="urn:microsoft.com/office/officeart/2005/8/layout/hierarchy1"/>
    <dgm:cxn modelId="{56E2012A-CC6A-A347-B455-D85629275802}" type="presParOf" srcId="{D39D334F-9F7F-F24D-86A9-9FBB928A463E}" destId="{61DBF865-9EA5-6C40-BCD1-CBCE88CCEB20}" srcOrd="0" destOrd="0" presId="urn:microsoft.com/office/officeart/2005/8/layout/hierarchy1"/>
    <dgm:cxn modelId="{6509B405-42BF-274F-AAFA-4B9B7A50F091}" type="presParOf" srcId="{61DBF865-9EA5-6C40-BCD1-CBCE88CCEB20}" destId="{1577D41D-95D8-9D44-8D12-A712391FBC65}" srcOrd="0" destOrd="0" presId="urn:microsoft.com/office/officeart/2005/8/layout/hierarchy1"/>
    <dgm:cxn modelId="{29D67B71-18A5-5241-88D7-16872B4197D5}" type="presParOf" srcId="{61DBF865-9EA5-6C40-BCD1-CBCE88CCEB20}" destId="{1E9C09D5-F4BA-DF41-ACE1-DB02F13CC6B5}" srcOrd="1" destOrd="0" presId="urn:microsoft.com/office/officeart/2005/8/layout/hierarchy1"/>
    <dgm:cxn modelId="{C36168C0-599C-F84A-8816-B4FF3BDD0AE2}" type="presParOf" srcId="{D39D334F-9F7F-F24D-86A9-9FBB928A463E}" destId="{A8C6C6BA-6F0C-4042-8E60-E569A5B900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E20BC-0D8A-4F01-9462-1EC3D199F8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16A515-B162-4F3B-AEE0-288C4CC57AA3}">
      <dgm:prSet custT="1"/>
      <dgm:spPr/>
      <dgm:t>
        <a:bodyPr/>
        <a:lstStyle/>
        <a:p>
          <a:r>
            <a:rPr lang="en-GB" sz="3200" dirty="0"/>
            <a:t>NI a Base</a:t>
          </a:r>
          <a:endParaRPr lang="en-US" sz="3200" dirty="0"/>
        </a:p>
      </dgm:t>
    </dgm:pt>
    <dgm:pt modelId="{6F691309-0EA9-486B-86E9-E2446D69F627}" type="parTrans" cxnId="{C2F27F86-6679-42B1-887D-7798B4747FEB}">
      <dgm:prSet/>
      <dgm:spPr/>
      <dgm:t>
        <a:bodyPr/>
        <a:lstStyle/>
        <a:p>
          <a:endParaRPr lang="en-US" sz="2400"/>
        </a:p>
      </dgm:t>
    </dgm:pt>
    <dgm:pt modelId="{B652AE34-0334-4381-832A-8B45284CA0A9}" type="sibTrans" cxnId="{C2F27F86-6679-42B1-887D-7798B4747FEB}">
      <dgm:prSet/>
      <dgm:spPr/>
      <dgm:t>
        <a:bodyPr/>
        <a:lstStyle/>
        <a:p>
          <a:endParaRPr lang="en-US" sz="2400"/>
        </a:p>
      </dgm:t>
    </dgm:pt>
    <dgm:pt modelId="{C5C29BFE-7170-4230-A6FA-ACCF63CA14AC}">
      <dgm:prSet custT="1"/>
      <dgm:spPr/>
      <dgm:t>
        <a:bodyPr/>
        <a:lstStyle/>
        <a:p>
          <a:r>
            <a:rPr lang="en-GB" sz="3200" dirty="0" err="1"/>
            <a:t>Fissa</a:t>
          </a:r>
          <a:endParaRPr lang="en-US" sz="3200" dirty="0"/>
        </a:p>
      </dgm:t>
    </dgm:pt>
    <dgm:pt modelId="{90997476-F84A-4D37-8F1A-60CCFD7558DA}" type="parTrans" cxnId="{1428AB48-6DE7-4BF0-8A39-769D470DF4A4}">
      <dgm:prSet/>
      <dgm:spPr/>
      <dgm:t>
        <a:bodyPr/>
        <a:lstStyle/>
        <a:p>
          <a:endParaRPr lang="en-US" sz="2400"/>
        </a:p>
      </dgm:t>
    </dgm:pt>
    <dgm:pt modelId="{3DC34C97-0515-419C-BF53-EFC2070F5E56}" type="sibTrans" cxnId="{1428AB48-6DE7-4BF0-8A39-769D470DF4A4}">
      <dgm:prSet/>
      <dgm:spPr/>
      <dgm:t>
        <a:bodyPr/>
        <a:lstStyle/>
        <a:p>
          <a:endParaRPr lang="en-US" sz="2400"/>
        </a:p>
      </dgm:t>
    </dgm:pt>
    <dgm:pt modelId="{FF50B962-F971-4AA2-9A26-8A34468B110F}">
      <dgm:prSet custT="1"/>
      <dgm:spPr/>
      <dgm:t>
        <a:bodyPr/>
        <a:lstStyle/>
        <a:p>
          <a:r>
            <a:rPr lang="en-GB" sz="3200" dirty="0"/>
            <a:t>Al </a:t>
          </a:r>
          <a:r>
            <a:rPr lang="en-GB" sz="3200" dirty="0" err="1"/>
            <a:t>denominatore</a:t>
          </a:r>
          <a:r>
            <a:rPr lang="en-GB" sz="3200" dirty="0"/>
            <a:t> </a:t>
          </a:r>
          <a:r>
            <a:rPr lang="en-GB" sz="3200" dirty="0" err="1"/>
            <a:t>ho</a:t>
          </a:r>
          <a:r>
            <a:rPr lang="en-GB" sz="3200" dirty="0"/>
            <a:t> sempre il </a:t>
          </a:r>
          <a:r>
            <a:rPr lang="en-GB" sz="3200" dirty="0" err="1"/>
            <a:t>valore</a:t>
          </a:r>
          <a:r>
            <a:rPr lang="en-GB" sz="3200" dirty="0"/>
            <a:t> relative </a:t>
          </a:r>
          <a:r>
            <a:rPr lang="en-GB" sz="3200" dirty="0" err="1"/>
            <a:t>allo</a:t>
          </a:r>
          <a:r>
            <a:rPr lang="en-GB" sz="3200" dirty="0"/>
            <a:t> </a:t>
          </a:r>
          <a:r>
            <a:rPr lang="en-GB" sz="3200" dirty="0" err="1"/>
            <a:t>stesso</a:t>
          </a:r>
          <a:r>
            <a:rPr lang="en-GB" sz="3200" dirty="0"/>
            <a:t> anno</a:t>
          </a:r>
          <a:endParaRPr lang="en-US" sz="3200" dirty="0"/>
        </a:p>
      </dgm:t>
    </dgm:pt>
    <dgm:pt modelId="{3D28CECC-EC80-47C8-86A6-545CD714A150}" type="parTrans" cxnId="{1CE86139-A8BD-42B3-8971-3B1F3FF76997}">
      <dgm:prSet/>
      <dgm:spPr/>
      <dgm:t>
        <a:bodyPr/>
        <a:lstStyle/>
        <a:p>
          <a:endParaRPr lang="en-US" sz="2400"/>
        </a:p>
      </dgm:t>
    </dgm:pt>
    <dgm:pt modelId="{30BD6457-5916-4428-8FA5-1B025DB944F4}" type="sibTrans" cxnId="{1CE86139-A8BD-42B3-8971-3B1F3FF76997}">
      <dgm:prSet/>
      <dgm:spPr/>
      <dgm:t>
        <a:bodyPr/>
        <a:lstStyle/>
        <a:p>
          <a:endParaRPr lang="en-US" sz="2400"/>
        </a:p>
      </dgm:t>
    </dgm:pt>
    <dgm:pt modelId="{2CE11425-109E-4F41-B846-8DD714D5886D}">
      <dgm:prSet custT="1"/>
      <dgm:spPr/>
      <dgm:t>
        <a:bodyPr/>
        <a:lstStyle/>
        <a:p>
          <a:r>
            <a:rPr lang="en-GB" sz="3200" dirty="0"/>
            <a:t>Mobile</a:t>
          </a:r>
          <a:endParaRPr lang="en-US" sz="3200" dirty="0"/>
        </a:p>
      </dgm:t>
    </dgm:pt>
    <dgm:pt modelId="{BA965A8A-46C5-4985-928C-A38C8822CF4D}" type="parTrans" cxnId="{F1C3024C-FF05-44AC-89BA-8EF1E3F0083E}">
      <dgm:prSet/>
      <dgm:spPr/>
      <dgm:t>
        <a:bodyPr/>
        <a:lstStyle/>
        <a:p>
          <a:endParaRPr lang="en-US" sz="2400"/>
        </a:p>
      </dgm:t>
    </dgm:pt>
    <dgm:pt modelId="{884F07A9-7B51-48D2-A683-E24B403856EA}" type="sibTrans" cxnId="{F1C3024C-FF05-44AC-89BA-8EF1E3F0083E}">
      <dgm:prSet/>
      <dgm:spPr/>
      <dgm:t>
        <a:bodyPr/>
        <a:lstStyle/>
        <a:p>
          <a:endParaRPr lang="en-US" sz="2400"/>
        </a:p>
      </dgm:t>
    </dgm:pt>
    <dgm:pt modelId="{2712FE60-2E88-4B7E-B04C-0D30541F7D00}">
      <dgm:prSet custT="1"/>
      <dgm:spPr/>
      <dgm:t>
        <a:bodyPr/>
        <a:lstStyle/>
        <a:p>
          <a:r>
            <a:rPr lang="en-GB" sz="3200" dirty="0"/>
            <a:t>Al </a:t>
          </a:r>
          <a:r>
            <a:rPr lang="en-GB" sz="3200" dirty="0" err="1"/>
            <a:t>denominatore</a:t>
          </a:r>
          <a:r>
            <a:rPr lang="en-GB" sz="3200" dirty="0"/>
            <a:t> </a:t>
          </a:r>
          <a:r>
            <a:rPr lang="en-GB" sz="3200" dirty="0" err="1"/>
            <a:t>ho</a:t>
          </a:r>
          <a:r>
            <a:rPr lang="en-GB" sz="3200" dirty="0"/>
            <a:t> sempre il </a:t>
          </a:r>
          <a:r>
            <a:rPr lang="en-GB" sz="3200" dirty="0" err="1"/>
            <a:t>valore</a:t>
          </a:r>
          <a:r>
            <a:rPr lang="en-GB" sz="3200" dirty="0"/>
            <a:t> relative </a:t>
          </a:r>
          <a:r>
            <a:rPr lang="en-GB" sz="3200" dirty="0" err="1"/>
            <a:t>all’anno</a:t>
          </a:r>
          <a:r>
            <a:rPr lang="en-GB" sz="3200" dirty="0"/>
            <a:t> </a:t>
          </a:r>
          <a:r>
            <a:rPr lang="en-GB" sz="3200" dirty="0" err="1"/>
            <a:t>precedente</a:t>
          </a:r>
          <a:endParaRPr lang="en-US" sz="3200" dirty="0"/>
        </a:p>
      </dgm:t>
    </dgm:pt>
    <dgm:pt modelId="{BEACD233-F7D9-4567-AC2E-D1A182A6C8E0}" type="parTrans" cxnId="{ADADE0F3-DAA9-41D3-A17D-095D9FC0C5D2}">
      <dgm:prSet/>
      <dgm:spPr/>
      <dgm:t>
        <a:bodyPr/>
        <a:lstStyle/>
        <a:p>
          <a:endParaRPr lang="en-US" sz="2400"/>
        </a:p>
      </dgm:t>
    </dgm:pt>
    <dgm:pt modelId="{CC48EBB9-C975-41BB-A1E0-AA537B33BCFD}" type="sibTrans" cxnId="{ADADE0F3-DAA9-41D3-A17D-095D9FC0C5D2}">
      <dgm:prSet/>
      <dgm:spPr/>
      <dgm:t>
        <a:bodyPr/>
        <a:lstStyle/>
        <a:p>
          <a:endParaRPr lang="en-US" sz="2400"/>
        </a:p>
      </dgm:t>
    </dgm:pt>
    <dgm:pt modelId="{124F9A06-CFD4-DD45-88BD-2EEABEBFEA5E}" type="pres">
      <dgm:prSet presAssocID="{462E20BC-0D8A-4F01-9462-1EC3D199F8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8B9665-1430-7549-B157-602AF5E8F497}" type="pres">
      <dgm:prSet presAssocID="{6D16A515-B162-4F3B-AEE0-288C4CC57AA3}" presName="hierRoot1" presStyleCnt="0"/>
      <dgm:spPr/>
    </dgm:pt>
    <dgm:pt modelId="{8E48067E-06D8-A24D-9981-2D7E53701264}" type="pres">
      <dgm:prSet presAssocID="{6D16A515-B162-4F3B-AEE0-288C4CC57AA3}" presName="composite" presStyleCnt="0"/>
      <dgm:spPr/>
    </dgm:pt>
    <dgm:pt modelId="{64C7D788-1073-0642-BE98-81F4E8A8A53E}" type="pres">
      <dgm:prSet presAssocID="{6D16A515-B162-4F3B-AEE0-288C4CC57AA3}" presName="background" presStyleLbl="node0" presStyleIdx="0" presStyleCnt="1"/>
      <dgm:spPr/>
    </dgm:pt>
    <dgm:pt modelId="{08FE7E5D-C17F-E447-9DB0-EE6435BB6728}" type="pres">
      <dgm:prSet presAssocID="{6D16A515-B162-4F3B-AEE0-288C4CC57AA3}" presName="text" presStyleLbl="fgAcc0" presStyleIdx="0" presStyleCnt="1" custScaleX="107808" custScaleY="169642">
        <dgm:presLayoutVars>
          <dgm:chPref val="3"/>
        </dgm:presLayoutVars>
      </dgm:prSet>
      <dgm:spPr/>
    </dgm:pt>
    <dgm:pt modelId="{B735B6F4-541E-D24F-9B0C-88DA51A45463}" type="pres">
      <dgm:prSet presAssocID="{6D16A515-B162-4F3B-AEE0-288C4CC57AA3}" presName="hierChild2" presStyleCnt="0"/>
      <dgm:spPr/>
    </dgm:pt>
    <dgm:pt modelId="{772AB8FF-9968-A246-AD7A-1B6D1C7CD01D}" type="pres">
      <dgm:prSet presAssocID="{90997476-F84A-4D37-8F1A-60CCFD7558DA}" presName="Name10" presStyleLbl="parChTrans1D2" presStyleIdx="0" presStyleCnt="2"/>
      <dgm:spPr/>
    </dgm:pt>
    <dgm:pt modelId="{D3D72EFD-4EF6-0643-826D-1BDE65A56B87}" type="pres">
      <dgm:prSet presAssocID="{C5C29BFE-7170-4230-A6FA-ACCF63CA14AC}" presName="hierRoot2" presStyleCnt="0"/>
      <dgm:spPr/>
    </dgm:pt>
    <dgm:pt modelId="{894CE990-F71E-9942-A398-5B26BE283065}" type="pres">
      <dgm:prSet presAssocID="{C5C29BFE-7170-4230-A6FA-ACCF63CA14AC}" presName="composite2" presStyleCnt="0"/>
      <dgm:spPr/>
    </dgm:pt>
    <dgm:pt modelId="{FB669E5D-8332-6449-824D-13847A44BAB7}" type="pres">
      <dgm:prSet presAssocID="{C5C29BFE-7170-4230-A6FA-ACCF63CA14AC}" presName="background2" presStyleLbl="node2" presStyleIdx="0" presStyleCnt="2"/>
      <dgm:spPr/>
    </dgm:pt>
    <dgm:pt modelId="{93509E7A-888F-5046-AA3A-0370F0AE6691}" type="pres">
      <dgm:prSet presAssocID="{C5C29BFE-7170-4230-A6FA-ACCF63CA14AC}" presName="text2" presStyleLbl="fgAcc2" presStyleIdx="0" presStyleCnt="2" custScaleX="134761" custScaleY="106111" custLinFactX="-100000" custLinFactY="-81990" custLinFactNeighborX="-171481" custLinFactNeighborY="-100000">
        <dgm:presLayoutVars>
          <dgm:chPref val="3"/>
        </dgm:presLayoutVars>
      </dgm:prSet>
      <dgm:spPr/>
    </dgm:pt>
    <dgm:pt modelId="{F88E4B18-7DF9-0D4E-8961-C632AF9FC701}" type="pres">
      <dgm:prSet presAssocID="{C5C29BFE-7170-4230-A6FA-ACCF63CA14AC}" presName="hierChild3" presStyleCnt="0"/>
      <dgm:spPr/>
    </dgm:pt>
    <dgm:pt modelId="{9862040D-7ED4-D64D-892B-84E7A80847AE}" type="pres">
      <dgm:prSet presAssocID="{3D28CECC-EC80-47C8-86A6-545CD714A150}" presName="Name17" presStyleLbl="parChTrans1D3" presStyleIdx="0" presStyleCnt="2"/>
      <dgm:spPr/>
    </dgm:pt>
    <dgm:pt modelId="{4D143787-B006-8949-988A-55CF319B31C9}" type="pres">
      <dgm:prSet presAssocID="{FF50B962-F971-4AA2-9A26-8A34468B110F}" presName="hierRoot3" presStyleCnt="0"/>
      <dgm:spPr/>
    </dgm:pt>
    <dgm:pt modelId="{928CFA9F-5FF3-0448-8D35-37FA1E80C050}" type="pres">
      <dgm:prSet presAssocID="{FF50B962-F971-4AA2-9A26-8A34468B110F}" presName="composite3" presStyleCnt="0"/>
      <dgm:spPr/>
    </dgm:pt>
    <dgm:pt modelId="{813BBF5F-7348-CF40-945D-4E5D9AF0939B}" type="pres">
      <dgm:prSet presAssocID="{FF50B962-F971-4AA2-9A26-8A34468B110F}" presName="background3" presStyleLbl="node3" presStyleIdx="0" presStyleCnt="2"/>
      <dgm:spPr/>
    </dgm:pt>
    <dgm:pt modelId="{C3DA73DC-760F-BF40-A573-BE07D856E2D1}" type="pres">
      <dgm:prSet presAssocID="{FF50B962-F971-4AA2-9A26-8A34468B110F}" presName="text3" presStyleLbl="fgAcc3" presStyleIdx="0" presStyleCnt="2" custScaleX="264742" custScaleY="312869" custLinFactX="-100000" custLinFactNeighborX="-190774" custLinFactNeighborY="-3452">
        <dgm:presLayoutVars>
          <dgm:chPref val="3"/>
        </dgm:presLayoutVars>
      </dgm:prSet>
      <dgm:spPr/>
    </dgm:pt>
    <dgm:pt modelId="{6E659C25-46C2-034E-BF72-3F8E8C767860}" type="pres">
      <dgm:prSet presAssocID="{FF50B962-F971-4AA2-9A26-8A34468B110F}" presName="hierChild4" presStyleCnt="0"/>
      <dgm:spPr/>
    </dgm:pt>
    <dgm:pt modelId="{D3F108F5-714A-9D44-A3DB-8566C90AEEDF}" type="pres">
      <dgm:prSet presAssocID="{BA965A8A-46C5-4985-928C-A38C8822CF4D}" presName="Name10" presStyleLbl="parChTrans1D2" presStyleIdx="1" presStyleCnt="2"/>
      <dgm:spPr/>
    </dgm:pt>
    <dgm:pt modelId="{30319E45-CB56-9B41-BE8F-284AA6933866}" type="pres">
      <dgm:prSet presAssocID="{2CE11425-109E-4F41-B846-8DD714D5886D}" presName="hierRoot2" presStyleCnt="0"/>
      <dgm:spPr/>
    </dgm:pt>
    <dgm:pt modelId="{2C20F02B-9267-6B4F-8EF7-86E89867F585}" type="pres">
      <dgm:prSet presAssocID="{2CE11425-109E-4F41-B846-8DD714D5886D}" presName="composite2" presStyleCnt="0"/>
      <dgm:spPr/>
    </dgm:pt>
    <dgm:pt modelId="{3D6D0168-3E56-C84D-8F40-A7CF0FA3A81D}" type="pres">
      <dgm:prSet presAssocID="{2CE11425-109E-4F41-B846-8DD714D5886D}" presName="background2" presStyleLbl="node2" presStyleIdx="1" presStyleCnt="2"/>
      <dgm:spPr/>
    </dgm:pt>
    <dgm:pt modelId="{E00DE32F-56F9-9849-A957-A1F3FF8628D6}" type="pres">
      <dgm:prSet presAssocID="{2CE11425-109E-4F41-B846-8DD714D5886D}" presName="text2" presStyleLbl="fgAcc2" presStyleIdx="1" presStyleCnt="2" custScaleX="133795" custScaleY="105262" custLinFactX="100000" custLinFactY="-65015" custLinFactNeighborX="171589" custLinFactNeighborY="-100000">
        <dgm:presLayoutVars>
          <dgm:chPref val="3"/>
        </dgm:presLayoutVars>
      </dgm:prSet>
      <dgm:spPr/>
    </dgm:pt>
    <dgm:pt modelId="{DBE220C5-C046-6D4A-B1BC-04BEC7EA47C3}" type="pres">
      <dgm:prSet presAssocID="{2CE11425-109E-4F41-B846-8DD714D5886D}" presName="hierChild3" presStyleCnt="0"/>
      <dgm:spPr/>
    </dgm:pt>
    <dgm:pt modelId="{5B242FD1-704F-E245-8CC6-C8E5FD0B5F6D}" type="pres">
      <dgm:prSet presAssocID="{BEACD233-F7D9-4567-AC2E-D1A182A6C8E0}" presName="Name17" presStyleLbl="parChTrans1D3" presStyleIdx="1" presStyleCnt="2"/>
      <dgm:spPr/>
    </dgm:pt>
    <dgm:pt modelId="{FE941E44-8811-1048-BC8A-96936403BE33}" type="pres">
      <dgm:prSet presAssocID="{2712FE60-2E88-4B7E-B04C-0D30541F7D00}" presName="hierRoot3" presStyleCnt="0"/>
      <dgm:spPr/>
    </dgm:pt>
    <dgm:pt modelId="{B9B19A03-9A61-A14C-B3E8-245A59F9B2C4}" type="pres">
      <dgm:prSet presAssocID="{2712FE60-2E88-4B7E-B04C-0D30541F7D00}" presName="composite3" presStyleCnt="0"/>
      <dgm:spPr/>
    </dgm:pt>
    <dgm:pt modelId="{A5F28DED-8EFE-C248-9B07-0F9BB2E5DE30}" type="pres">
      <dgm:prSet presAssocID="{2712FE60-2E88-4B7E-B04C-0D30541F7D00}" presName="background3" presStyleLbl="node3" presStyleIdx="1" presStyleCnt="2"/>
      <dgm:spPr/>
    </dgm:pt>
    <dgm:pt modelId="{4746FAB0-F6E7-8D4F-B4D3-294A81C7820B}" type="pres">
      <dgm:prSet presAssocID="{2712FE60-2E88-4B7E-B04C-0D30541F7D00}" presName="text3" presStyleLbl="fgAcc3" presStyleIdx="1" presStyleCnt="2" custScaleX="266951" custScaleY="315252" custLinFactX="100000" custLinFactNeighborX="180167" custLinFactNeighborY="47">
        <dgm:presLayoutVars>
          <dgm:chPref val="3"/>
        </dgm:presLayoutVars>
      </dgm:prSet>
      <dgm:spPr/>
    </dgm:pt>
    <dgm:pt modelId="{4A78354F-8598-6D40-B176-D7AA39FB1938}" type="pres">
      <dgm:prSet presAssocID="{2712FE60-2E88-4B7E-B04C-0D30541F7D00}" presName="hierChild4" presStyleCnt="0"/>
      <dgm:spPr/>
    </dgm:pt>
  </dgm:ptLst>
  <dgm:cxnLst>
    <dgm:cxn modelId="{6217A82E-B798-FD47-9723-2B45D1CB6A03}" type="presOf" srcId="{2CE11425-109E-4F41-B846-8DD714D5886D}" destId="{E00DE32F-56F9-9849-A957-A1F3FF8628D6}" srcOrd="0" destOrd="0" presId="urn:microsoft.com/office/officeart/2005/8/layout/hierarchy1"/>
    <dgm:cxn modelId="{E2110836-B391-4744-9125-1892FD0F7DDC}" type="presOf" srcId="{FF50B962-F971-4AA2-9A26-8A34468B110F}" destId="{C3DA73DC-760F-BF40-A573-BE07D856E2D1}" srcOrd="0" destOrd="0" presId="urn:microsoft.com/office/officeart/2005/8/layout/hierarchy1"/>
    <dgm:cxn modelId="{1CE86139-A8BD-42B3-8971-3B1F3FF76997}" srcId="{C5C29BFE-7170-4230-A6FA-ACCF63CA14AC}" destId="{FF50B962-F971-4AA2-9A26-8A34468B110F}" srcOrd="0" destOrd="0" parTransId="{3D28CECC-EC80-47C8-86A6-545CD714A150}" sibTransId="{30BD6457-5916-4428-8FA5-1B025DB944F4}"/>
    <dgm:cxn modelId="{1428AB48-6DE7-4BF0-8A39-769D470DF4A4}" srcId="{6D16A515-B162-4F3B-AEE0-288C4CC57AA3}" destId="{C5C29BFE-7170-4230-A6FA-ACCF63CA14AC}" srcOrd="0" destOrd="0" parTransId="{90997476-F84A-4D37-8F1A-60CCFD7558DA}" sibTransId="{3DC34C97-0515-419C-BF53-EFC2070F5E56}"/>
    <dgm:cxn modelId="{EA846849-401B-4C40-80D2-A081EFAF3C21}" type="presOf" srcId="{C5C29BFE-7170-4230-A6FA-ACCF63CA14AC}" destId="{93509E7A-888F-5046-AA3A-0370F0AE6691}" srcOrd="0" destOrd="0" presId="urn:microsoft.com/office/officeart/2005/8/layout/hierarchy1"/>
    <dgm:cxn modelId="{F1C3024C-FF05-44AC-89BA-8EF1E3F0083E}" srcId="{6D16A515-B162-4F3B-AEE0-288C4CC57AA3}" destId="{2CE11425-109E-4F41-B846-8DD714D5886D}" srcOrd="1" destOrd="0" parTransId="{BA965A8A-46C5-4985-928C-A38C8822CF4D}" sibTransId="{884F07A9-7B51-48D2-A683-E24B403856EA}"/>
    <dgm:cxn modelId="{FA8F644D-2070-E742-BECF-22FF2FC612E4}" type="presOf" srcId="{BEACD233-F7D9-4567-AC2E-D1A182A6C8E0}" destId="{5B242FD1-704F-E245-8CC6-C8E5FD0B5F6D}" srcOrd="0" destOrd="0" presId="urn:microsoft.com/office/officeart/2005/8/layout/hierarchy1"/>
    <dgm:cxn modelId="{FC6E126A-AAC0-3841-A969-1028933474E4}" type="presOf" srcId="{BA965A8A-46C5-4985-928C-A38C8822CF4D}" destId="{D3F108F5-714A-9D44-A3DB-8566C90AEEDF}" srcOrd="0" destOrd="0" presId="urn:microsoft.com/office/officeart/2005/8/layout/hierarchy1"/>
    <dgm:cxn modelId="{1F93476F-759D-724B-BFE7-26D017C9F640}" type="presOf" srcId="{2712FE60-2E88-4B7E-B04C-0D30541F7D00}" destId="{4746FAB0-F6E7-8D4F-B4D3-294A81C7820B}" srcOrd="0" destOrd="0" presId="urn:microsoft.com/office/officeart/2005/8/layout/hierarchy1"/>
    <dgm:cxn modelId="{18575174-76F1-604F-9E26-30446F64B914}" type="presOf" srcId="{462E20BC-0D8A-4F01-9462-1EC3D199F8EC}" destId="{124F9A06-CFD4-DD45-88BD-2EEABEBFEA5E}" srcOrd="0" destOrd="0" presId="urn:microsoft.com/office/officeart/2005/8/layout/hierarchy1"/>
    <dgm:cxn modelId="{C2F27F86-6679-42B1-887D-7798B4747FEB}" srcId="{462E20BC-0D8A-4F01-9462-1EC3D199F8EC}" destId="{6D16A515-B162-4F3B-AEE0-288C4CC57AA3}" srcOrd="0" destOrd="0" parTransId="{6F691309-0EA9-486B-86E9-E2446D69F627}" sibTransId="{B652AE34-0334-4381-832A-8B45284CA0A9}"/>
    <dgm:cxn modelId="{F4B32BAC-A621-C545-B95D-9D1DA7E9BCB0}" type="presOf" srcId="{6D16A515-B162-4F3B-AEE0-288C4CC57AA3}" destId="{08FE7E5D-C17F-E447-9DB0-EE6435BB6728}" srcOrd="0" destOrd="0" presId="urn:microsoft.com/office/officeart/2005/8/layout/hierarchy1"/>
    <dgm:cxn modelId="{DA02E2C2-5A75-064F-9D86-609F295E6907}" type="presOf" srcId="{3D28CECC-EC80-47C8-86A6-545CD714A150}" destId="{9862040D-7ED4-D64D-892B-84E7A80847AE}" srcOrd="0" destOrd="0" presId="urn:microsoft.com/office/officeart/2005/8/layout/hierarchy1"/>
    <dgm:cxn modelId="{FC0F69F1-E9C6-5F4A-A9E2-7FDF57380960}" type="presOf" srcId="{90997476-F84A-4D37-8F1A-60CCFD7558DA}" destId="{772AB8FF-9968-A246-AD7A-1B6D1C7CD01D}" srcOrd="0" destOrd="0" presId="urn:microsoft.com/office/officeart/2005/8/layout/hierarchy1"/>
    <dgm:cxn modelId="{ADADE0F3-DAA9-41D3-A17D-095D9FC0C5D2}" srcId="{2CE11425-109E-4F41-B846-8DD714D5886D}" destId="{2712FE60-2E88-4B7E-B04C-0D30541F7D00}" srcOrd="0" destOrd="0" parTransId="{BEACD233-F7D9-4567-AC2E-D1A182A6C8E0}" sibTransId="{CC48EBB9-C975-41BB-A1E0-AA537B33BCFD}"/>
    <dgm:cxn modelId="{716504F8-3D5B-6B44-B326-29E8C396488B}" type="presParOf" srcId="{124F9A06-CFD4-DD45-88BD-2EEABEBFEA5E}" destId="{C78B9665-1430-7549-B157-602AF5E8F497}" srcOrd="0" destOrd="0" presId="urn:microsoft.com/office/officeart/2005/8/layout/hierarchy1"/>
    <dgm:cxn modelId="{ED484B26-1327-C14D-B029-F9B0AE520784}" type="presParOf" srcId="{C78B9665-1430-7549-B157-602AF5E8F497}" destId="{8E48067E-06D8-A24D-9981-2D7E53701264}" srcOrd="0" destOrd="0" presId="urn:microsoft.com/office/officeart/2005/8/layout/hierarchy1"/>
    <dgm:cxn modelId="{900E5737-4662-D84A-A14F-AD06130C04E9}" type="presParOf" srcId="{8E48067E-06D8-A24D-9981-2D7E53701264}" destId="{64C7D788-1073-0642-BE98-81F4E8A8A53E}" srcOrd="0" destOrd="0" presId="urn:microsoft.com/office/officeart/2005/8/layout/hierarchy1"/>
    <dgm:cxn modelId="{1B5B54CD-5C11-934E-9E24-E58A500D826A}" type="presParOf" srcId="{8E48067E-06D8-A24D-9981-2D7E53701264}" destId="{08FE7E5D-C17F-E447-9DB0-EE6435BB6728}" srcOrd="1" destOrd="0" presId="urn:microsoft.com/office/officeart/2005/8/layout/hierarchy1"/>
    <dgm:cxn modelId="{48819657-F19D-0949-A425-F77BCCA3118A}" type="presParOf" srcId="{C78B9665-1430-7549-B157-602AF5E8F497}" destId="{B735B6F4-541E-D24F-9B0C-88DA51A45463}" srcOrd="1" destOrd="0" presId="urn:microsoft.com/office/officeart/2005/8/layout/hierarchy1"/>
    <dgm:cxn modelId="{61F2FC80-2338-A141-9B7D-3C2B122554F7}" type="presParOf" srcId="{B735B6F4-541E-D24F-9B0C-88DA51A45463}" destId="{772AB8FF-9968-A246-AD7A-1B6D1C7CD01D}" srcOrd="0" destOrd="0" presId="urn:microsoft.com/office/officeart/2005/8/layout/hierarchy1"/>
    <dgm:cxn modelId="{D08ADE5E-E777-554F-B2B6-F9C139936167}" type="presParOf" srcId="{B735B6F4-541E-D24F-9B0C-88DA51A45463}" destId="{D3D72EFD-4EF6-0643-826D-1BDE65A56B87}" srcOrd="1" destOrd="0" presId="urn:microsoft.com/office/officeart/2005/8/layout/hierarchy1"/>
    <dgm:cxn modelId="{CE7C0A69-4E9A-AB45-A15E-FA67153F6BB1}" type="presParOf" srcId="{D3D72EFD-4EF6-0643-826D-1BDE65A56B87}" destId="{894CE990-F71E-9942-A398-5B26BE283065}" srcOrd="0" destOrd="0" presId="urn:microsoft.com/office/officeart/2005/8/layout/hierarchy1"/>
    <dgm:cxn modelId="{F31EAA4F-7AFA-E843-9E6F-933ED96FC814}" type="presParOf" srcId="{894CE990-F71E-9942-A398-5B26BE283065}" destId="{FB669E5D-8332-6449-824D-13847A44BAB7}" srcOrd="0" destOrd="0" presId="urn:microsoft.com/office/officeart/2005/8/layout/hierarchy1"/>
    <dgm:cxn modelId="{F82AE4B8-822F-F14B-91F7-093C2DD87085}" type="presParOf" srcId="{894CE990-F71E-9942-A398-5B26BE283065}" destId="{93509E7A-888F-5046-AA3A-0370F0AE6691}" srcOrd="1" destOrd="0" presId="urn:microsoft.com/office/officeart/2005/8/layout/hierarchy1"/>
    <dgm:cxn modelId="{239E8696-859B-FC4A-8B8E-53EE8AE93C42}" type="presParOf" srcId="{D3D72EFD-4EF6-0643-826D-1BDE65A56B87}" destId="{F88E4B18-7DF9-0D4E-8961-C632AF9FC701}" srcOrd="1" destOrd="0" presId="urn:microsoft.com/office/officeart/2005/8/layout/hierarchy1"/>
    <dgm:cxn modelId="{2A56E369-19C0-4546-8402-EE7936D00254}" type="presParOf" srcId="{F88E4B18-7DF9-0D4E-8961-C632AF9FC701}" destId="{9862040D-7ED4-D64D-892B-84E7A80847AE}" srcOrd="0" destOrd="0" presId="urn:microsoft.com/office/officeart/2005/8/layout/hierarchy1"/>
    <dgm:cxn modelId="{A4E34804-1C5E-1F42-802E-4A8ADBDAE6B0}" type="presParOf" srcId="{F88E4B18-7DF9-0D4E-8961-C632AF9FC701}" destId="{4D143787-B006-8949-988A-55CF319B31C9}" srcOrd="1" destOrd="0" presId="urn:microsoft.com/office/officeart/2005/8/layout/hierarchy1"/>
    <dgm:cxn modelId="{A5ED1A03-97AC-CE40-A9DB-8B9C1E972969}" type="presParOf" srcId="{4D143787-B006-8949-988A-55CF319B31C9}" destId="{928CFA9F-5FF3-0448-8D35-37FA1E80C050}" srcOrd="0" destOrd="0" presId="urn:microsoft.com/office/officeart/2005/8/layout/hierarchy1"/>
    <dgm:cxn modelId="{9EE7A32D-3DB9-464C-83EA-6B2C0C9A896A}" type="presParOf" srcId="{928CFA9F-5FF3-0448-8D35-37FA1E80C050}" destId="{813BBF5F-7348-CF40-945D-4E5D9AF0939B}" srcOrd="0" destOrd="0" presId="urn:microsoft.com/office/officeart/2005/8/layout/hierarchy1"/>
    <dgm:cxn modelId="{71659B3D-D177-7741-9F1B-EA7E3E56ED2B}" type="presParOf" srcId="{928CFA9F-5FF3-0448-8D35-37FA1E80C050}" destId="{C3DA73DC-760F-BF40-A573-BE07D856E2D1}" srcOrd="1" destOrd="0" presId="urn:microsoft.com/office/officeart/2005/8/layout/hierarchy1"/>
    <dgm:cxn modelId="{28E33582-E3A4-4B4B-B123-7A0A1CBF1D9A}" type="presParOf" srcId="{4D143787-B006-8949-988A-55CF319B31C9}" destId="{6E659C25-46C2-034E-BF72-3F8E8C767860}" srcOrd="1" destOrd="0" presId="urn:microsoft.com/office/officeart/2005/8/layout/hierarchy1"/>
    <dgm:cxn modelId="{04E1EF9F-A290-DC49-911C-0FBB76BDB82D}" type="presParOf" srcId="{B735B6F4-541E-D24F-9B0C-88DA51A45463}" destId="{D3F108F5-714A-9D44-A3DB-8566C90AEEDF}" srcOrd="2" destOrd="0" presId="urn:microsoft.com/office/officeart/2005/8/layout/hierarchy1"/>
    <dgm:cxn modelId="{8D3D4097-50E0-1F46-9821-731E5A19DC0C}" type="presParOf" srcId="{B735B6F4-541E-D24F-9B0C-88DA51A45463}" destId="{30319E45-CB56-9B41-BE8F-284AA6933866}" srcOrd="3" destOrd="0" presId="urn:microsoft.com/office/officeart/2005/8/layout/hierarchy1"/>
    <dgm:cxn modelId="{786D2103-DCD9-4A4B-A7B4-99786ACA0706}" type="presParOf" srcId="{30319E45-CB56-9B41-BE8F-284AA6933866}" destId="{2C20F02B-9267-6B4F-8EF7-86E89867F585}" srcOrd="0" destOrd="0" presId="urn:microsoft.com/office/officeart/2005/8/layout/hierarchy1"/>
    <dgm:cxn modelId="{A1A93AD5-ECFA-FE45-9119-0D7ABB437595}" type="presParOf" srcId="{2C20F02B-9267-6B4F-8EF7-86E89867F585}" destId="{3D6D0168-3E56-C84D-8F40-A7CF0FA3A81D}" srcOrd="0" destOrd="0" presId="urn:microsoft.com/office/officeart/2005/8/layout/hierarchy1"/>
    <dgm:cxn modelId="{F7E7F912-83DA-D645-A741-859B5D048B91}" type="presParOf" srcId="{2C20F02B-9267-6B4F-8EF7-86E89867F585}" destId="{E00DE32F-56F9-9849-A957-A1F3FF8628D6}" srcOrd="1" destOrd="0" presId="urn:microsoft.com/office/officeart/2005/8/layout/hierarchy1"/>
    <dgm:cxn modelId="{A5FF5DC8-07E2-AD4B-941B-9E90C0190883}" type="presParOf" srcId="{30319E45-CB56-9B41-BE8F-284AA6933866}" destId="{DBE220C5-C046-6D4A-B1BC-04BEC7EA47C3}" srcOrd="1" destOrd="0" presId="urn:microsoft.com/office/officeart/2005/8/layout/hierarchy1"/>
    <dgm:cxn modelId="{993381DA-901F-3A42-AC5D-DE3F1B0B2437}" type="presParOf" srcId="{DBE220C5-C046-6D4A-B1BC-04BEC7EA47C3}" destId="{5B242FD1-704F-E245-8CC6-C8E5FD0B5F6D}" srcOrd="0" destOrd="0" presId="urn:microsoft.com/office/officeart/2005/8/layout/hierarchy1"/>
    <dgm:cxn modelId="{B5EF5321-DBFE-4742-A599-5ACE373513ED}" type="presParOf" srcId="{DBE220C5-C046-6D4A-B1BC-04BEC7EA47C3}" destId="{FE941E44-8811-1048-BC8A-96936403BE33}" srcOrd="1" destOrd="0" presId="urn:microsoft.com/office/officeart/2005/8/layout/hierarchy1"/>
    <dgm:cxn modelId="{8D096D2E-F9B2-2E42-9A98-267FC19BBC26}" type="presParOf" srcId="{FE941E44-8811-1048-BC8A-96936403BE33}" destId="{B9B19A03-9A61-A14C-B3E8-245A59F9B2C4}" srcOrd="0" destOrd="0" presId="urn:microsoft.com/office/officeart/2005/8/layout/hierarchy1"/>
    <dgm:cxn modelId="{56819A66-29DB-2D4C-ACC8-1FE5277D905E}" type="presParOf" srcId="{B9B19A03-9A61-A14C-B3E8-245A59F9B2C4}" destId="{A5F28DED-8EFE-C248-9B07-0F9BB2E5DE30}" srcOrd="0" destOrd="0" presId="urn:microsoft.com/office/officeart/2005/8/layout/hierarchy1"/>
    <dgm:cxn modelId="{A8CFBAFA-0744-B04C-A35A-A42F38DA0D73}" type="presParOf" srcId="{B9B19A03-9A61-A14C-B3E8-245A59F9B2C4}" destId="{4746FAB0-F6E7-8D4F-B4D3-294A81C7820B}" srcOrd="1" destOrd="0" presId="urn:microsoft.com/office/officeart/2005/8/layout/hierarchy1"/>
    <dgm:cxn modelId="{D5B19113-7A75-3B40-B0AE-495761B16CBF}" type="presParOf" srcId="{FE941E44-8811-1048-BC8A-96936403BE33}" destId="{4A78354F-8598-6D40-B176-D7AA39FB1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2E20BC-0D8A-4F01-9462-1EC3D199F8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16A515-B162-4F3B-AEE0-288C4CC57AA3}">
      <dgm:prSet custT="1"/>
      <dgm:spPr/>
      <dgm:t>
        <a:bodyPr/>
        <a:lstStyle/>
        <a:p>
          <a:r>
            <a:rPr lang="en-GB" sz="3200" dirty="0"/>
            <a:t>NI a Base</a:t>
          </a:r>
          <a:endParaRPr lang="en-US" sz="3200" dirty="0"/>
        </a:p>
      </dgm:t>
    </dgm:pt>
    <dgm:pt modelId="{6F691309-0EA9-486B-86E9-E2446D69F627}" type="parTrans" cxnId="{C2F27F86-6679-42B1-887D-7798B4747FEB}">
      <dgm:prSet/>
      <dgm:spPr/>
      <dgm:t>
        <a:bodyPr/>
        <a:lstStyle/>
        <a:p>
          <a:endParaRPr lang="en-US" sz="2400"/>
        </a:p>
      </dgm:t>
    </dgm:pt>
    <dgm:pt modelId="{B652AE34-0334-4381-832A-8B45284CA0A9}" type="sibTrans" cxnId="{C2F27F86-6679-42B1-887D-7798B4747FEB}">
      <dgm:prSet/>
      <dgm:spPr/>
      <dgm:t>
        <a:bodyPr/>
        <a:lstStyle/>
        <a:p>
          <a:endParaRPr lang="en-US" sz="2400"/>
        </a:p>
      </dgm:t>
    </dgm:pt>
    <dgm:pt modelId="{C5C29BFE-7170-4230-A6FA-ACCF63CA14AC}">
      <dgm:prSet custT="1"/>
      <dgm:spPr/>
      <dgm:t>
        <a:bodyPr/>
        <a:lstStyle/>
        <a:p>
          <a:r>
            <a:rPr lang="en-GB" sz="3200" dirty="0" err="1"/>
            <a:t>Fissa</a:t>
          </a:r>
          <a:endParaRPr lang="en-US" sz="3200" dirty="0"/>
        </a:p>
      </dgm:t>
    </dgm:pt>
    <dgm:pt modelId="{90997476-F84A-4D37-8F1A-60CCFD7558DA}" type="parTrans" cxnId="{1428AB48-6DE7-4BF0-8A39-769D470DF4A4}">
      <dgm:prSet/>
      <dgm:spPr/>
      <dgm:t>
        <a:bodyPr/>
        <a:lstStyle/>
        <a:p>
          <a:endParaRPr lang="en-US" sz="2400"/>
        </a:p>
      </dgm:t>
    </dgm:pt>
    <dgm:pt modelId="{3DC34C97-0515-419C-BF53-EFC2070F5E56}" type="sibTrans" cxnId="{1428AB48-6DE7-4BF0-8A39-769D470DF4A4}">
      <dgm:prSet/>
      <dgm:spPr/>
      <dgm:t>
        <a:bodyPr/>
        <a:lstStyle/>
        <a:p>
          <a:endParaRPr lang="en-US" sz="2400"/>
        </a:p>
      </dgm:t>
    </dgm:pt>
    <dgm:pt modelId="{FF50B962-F971-4AA2-9A26-8A34468B110F}">
      <dgm:prSet custT="1"/>
      <dgm:spPr/>
      <dgm:t>
        <a:bodyPr/>
        <a:lstStyle/>
        <a:p>
          <a:r>
            <a:rPr lang="en-GB" sz="3200" dirty="0" err="1"/>
            <a:t>Utili</a:t>
          </a:r>
          <a:r>
            <a:rPr lang="en-GB" sz="3200" dirty="0"/>
            <a:t> </a:t>
          </a:r>
          <a:r>
            <a:rPr lang="en-GB" sz="3200" dirty="0" err="1"/>
            <a:t>soprattutto</a:t>
          </a:r>
          <a:r>
            <a:rPr lang="en-GB" sz="3200" dirty="0"/>
            <a:t> per </a:t>
          </a:r>
          <a:r>
            <a:rPr lang="en-GB" sz="3200" dirty="0" err="1"/>
            <a:t>confronti</a:t>
          </a:r>
          <a:r>
            <a:rPr lang="en-GB" sz="3200" dirty="0"/>
            <a:t> </a:t>
          </a:r>
          <a:r>
            <a:rPr lang="en-GB" sz="3200" dirty="0" err="1"/>
            <a:t>tra</a:t>
          </a:r>
          <a:r>
            <a:rPr lang="en-GB" sz="3200" dirty="0"/>
            <a:t> </a:t>
          </a:r>
          <a:r>
            <a:rPr lang="en-GB" sz="3200" dirty="0" err="1"/>
            <a:t>misure</a:t>
          </a:r>
          <a:r>
            <a:rPr lang="en-GB" sz="3200" dirty="0"/>
            <a:t> con </a:t>
          </a:r>
          <a:r>
            <a:rPr lang="en-GB" sz="3200" dirty="0" err="1"/>
            <a:t>diversa</a:t>
          </a:r>
          <a:r>
            <a:rPr lang="en-GB" sz="3200" dirty="0"/>
            <a:t> scala</a:t>
          </a:r>
          <a:endParaRPr lang="en-US" sz="3200" dirty="0"/>
        </a:p>
      </dgm:t>
    </dgm:pt>
    <dgm:pt modelId="{3D28CECC-EC80-47C8-86A6-545CD714A150}" type="parTrans" cxnId="{1CE86139-A8BD-42B3-8971-3B1F3FF76997}">
      <dgm:prSet/>
      <dgm:spPr/>
      <dgm:t>
        <a:bodyPr/>
        <a:lstStyle/>
        <a:p>
          <a:endParaRPr lang="en-US" sz="2400"/>
        </a:p>
      </dgm:t>
    </dgm:pt>
    <dgm:pt modelId="{30BD6457-5916-4428-8FA5-1B025DB944F4}" type="sibTrans" cxnId="{1CE86139-A8BD-42B3-8971-3B1F3FF76997}">
      <dgm:prSet/>
      <dgm:spPr/>
      <dgm:t>
        <a:bodyPr/>
        <a:lstStyle/>
        <a:p>
          <a:endParaRPr lang="en-US" sz="2400"/>
        </a:p>
      </dgm:t>
    </dgm:pt>
    <dgm:pt modelId="{2CE11425-109E-4F41-B846-8DD714D5886D}">
      <dgm:prSet custT="1"/>
      <dgm:spPr/>
      <dgm:t>
        <a:bodyPr/>
        <a:lstStyle/>
        <a:p>
          <a:r>
            <a:rPr lang="en-GB" sz="3200" dirty="0"/>
            <a:t>Mobile</a:t>
          </a:r>
          <a:endParaRPr lang="en-US" sz="3200" dirty="0"/>
        </a:p>
      </dgm:t>
    </dgm:pt>
    <dgm:pt modelId="{BA965A8A-46C5-4985-928C-A38C8822CF4D}" type="parTrans" cxnId="{F1C3024C-FF05-44AC-89BA-8EF1E3F0083E}">
      <dgm:prSet/>
      <dgm:spPr/>
      <dgm:t>
        <a:bodyPr/>
        <a:lstStyle/>
        <a:p>
          <a:endParaRPr lang="en-US" sz="2400"/>
        </a:p>
      </dgm:t>
    </dgm:pt>
    <dgm:pt modelId="{884F07A9-7B51-48D2-A683-E24B403856EA}" type="sibTrans" cxnId="{F1C3024C-FF05-44AC-89BA-8EF1E3F0083E}">
      <dgm:prSet/>
      <dgm:spPr/>
      <dgm:t>
        <a:bodyPr/>
        <a:lstStyle/>
        <a:p>
          <a:endParaRPr lang="en-US" sz="2400"/>
        </a:p>
      </dgm:t>
    </dgm:pt>
    <dgm:pt modelId="{2712FE60-2E88-4B7E-B04C-0D30541F7D00}">
      <dgm:prSet custT="1"/>
      <dgm:spPr/>
      <dgm:t>
        <a:bodyPr/>
        <a:lstStyle/>
        <a:p>
          <a:r>
            <a:rPr lang="en-GB" sz="3200" dirty="0"/>
            <a:t>Al </a:t>
          </a:r>
          <a:r>
            <a:rPr lang="en-GB" sz="3200" dirty="0" err="1"/>
            <a:t>denominatore</a:t>
          </a:r>
          <a:r>
            <a:rPr lang="en-GB" sz="3200" dirty="0"/>
            <a:t> </a:t>
          </a:r>
          <a:r>
            <a:rPr lang="en-GB" sz="3200" dirty="0" err="1"/>
            <a:t>ho</a:t>
          </a:r>
          <a:r>
            <a:rPr lang="en-GB" sz="3200" dirty="0"/>
            <a:t> sempre il </a:t>
          </a:r>
          <a:r>
            <a:rPr lang="en-GB" sz="3200" dirty="0" err="1"/>
            <a:t>valore</a:t>
          </a:r>
          <a:r>
            <a:rPr lang="en-GB" sz="3200" dirty="0"/>
            <a:t> relative </a:t>
          </a:r>
          <a:r>
            <a:rPr lang="en-GB" sz="3200" dirty="0" err="1"/>
            <a:t>all’anno</a:t>
          </a:r>
          <a:r>
            <a:rPr lang="en-GB" sz="3200" dirty="0"/>
            <a:t> </a:t>
          </a:r>
          <a:r>
            <a:rPr lang="en-GB" sz="3200" dirty="0" err="1"/>
            <a:t>precedente</a:t>
          </a:r>
          <a:endParaRPr lang="en-US" sz="3200" dirty="0"/>
        </a:p>
      </dgm:t>
    </dgm:pt>
    <dgm:pt modelId="{BEACD233-F7D9-4567-AC2E-D1A182A6C8E0}" type="parTrans" cxnId="{ADADE0F3-DAA9-41D3-A17D-095D9FC0C5D2}">
      <dgm:prSet/>
      <dgm:spPr/>
      <dgm:t>
        <a:bodyPr/>
        <a:lstStyle/>
        <a:p>
          <a:endParaRPr lang="en-US" sz="2400"/>
        </a:p>
      </dgm:t>
    </dgm:pt>
    <dgm:pt modelId="{CC48EBB9-C975-41BB-A1E0-AA537B33BCFD}" type="sibTrans" cxnId="{ADADE0F3-DAA9-41D3-A17D-095D9FC0C5D2}">
      <dgm:prSet/>
      <dgm:spPr/>
      <dgm:t>
        <a:bodyPr/>
        <a:lstStyle/>
        <a:p>
          <a:endParaRPr lang="en-US" sz="2400"/>
        </a:p>
      </dgm:t>
    </dgm:pt>
    <dgm:pt modelId="{124F9A06-CFD4-DD45-88BD-2EEABEBFEA5E}" type="pres">
      <dgm:prSet presAssocID="{462E20BC-0D8A-4F01-9462-1EC3D199F8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8B9665-1430-7549-B157-602AF5E8F497}" type="pres">
      <dgm:prSet presAssocID="{6D16A515-B162-4F3B-AEE0-288C4CC57AA3}" presName="hierRoot1" presStyleCnt="0"/>
      <dgm:spPr/>
    </dgm:pt>
    <dgm:pt modelId="{8E48067E-06D8-A24D-9981-2D7E53701264}" type="pres">
      <dgm:prSet presAssocID="{6D16A515-B162-4F3B-AEE0-288C4CC57AA3}" presName="composite" presStyleCnt="0"/>
      <dgm:spPr/>
    </dgm:pt>
    <dgm:pt modelId="{64C7D788-1073-0642-BE98-81F4E8A8A53E}" type="pres">
      <dgm:prSet presAssocID="{6D16A515-B162-4F3B-AEE0-288C4CC57AA3}" presName="background" presStyleLbl="node0" presStyleIdx="0" presStyleCnt="1"/>
      <dgm:spPr/>
    </dgm:pt>
    <dgm:pt modelId="{08FE7E5D-C17F-E447-9DB0-EE6435BB6728}" type="pres">
      <dgm:prSet presAssocID="{6D16A515-B162-4F3B-AEE0-288C4CC57AA3}" presName="text" presStyleLbl="fgAcc0" presStyleIdx="0" presStyleCnt="1" custScaleX="107808" custScaleY="169642">
        <dgm:presLayoutVars>
          <dgm:chPref val="3"/>
        </dgm:presLayoutVars>
      </dgm:prSet>
      <dgm:spPr/>
    </dgm:pt>
    <dgm:pt modelId="{B735B6F4-541E-D24F-9B0C-88DA51A45463}" type="pres">
      <dgm:prSet presAssocID="{6D16A515-B162-4F3B-AEE0-288C4CC57AA3}" presName="hierChild2" presStyleCnt="0"/>
      <dgm:spPr/>
    </dgm:pt>
    <dgm:pt modelId="{772AB8FF-9968-A246-AD7A-1B6D1C7CD01D}" type="pres">
      <dgm:prSet presAssocID="{90997476-F84A-4D37-8F1A-60CCFD7558DA}" presName="Name10" presStyleLbl="parChTrans1D2" presStyleIdx="0" presStyleCnt="2"/>
      <dgm:spPr/>
    </dgm:pt>
    <dgm:pt modelId="{D3D72EFD-4EF6-0643-826D-1BDE65A56B87}" type="pres">
      <dgm:prSet presAssocID="{C5C29BFE-7170-4230-A6FA-ACCF63CA14AC}" presName="hierRoot2" presStyleCnt="0"/>
      <dgm:spPr/>
    </dgm:pt>
    <dgm:pt modelId="{894CE990-F71E-9942-A398-5B26BE283065}" type="pres">
      <dgm:prSet presAssocID="{C5C29BFE-7170-4230-A6FA-ACCF63CA14AC}" presName="composite2" presStyleCnt="0"/>
      <dgm:spPr/>
    </dgm:pt>
    <dgm:pt modelId="{FB669E5D-8332-6449-824D-13847A44BAB7}" type="pres">
      <dgm:prSet presAssocID="{C5C29BFE-7170-4230-A6FA-ACCF63CA14AC}" presName="background2" presStyleLbl="node2" presStyleIdx="0" presStyleCnt="2"/>
      <dgm:spPr/>
    </dgm:pt>
    <dgm:pt modelId="{93509E7A-888F-5046-AA3A-0370F0AE6691}" type="pres">
      <dgm:prSet presAssocID="{C5C29BFE-7170-4230-A6FA-ACCF63CA14AC}" presName="text2" presStyleLbl="fgAcc2" presStyleIdx="0" presStyleCnt="2" custScaleX="134761" custScaleY="106111" custLinFactX="-100000" custLinFactY="-81990" custLinFactNeighborX="-171481" custLinFactNeighborY="-100000">
        <dgm:presLayoutVars>
          <dgm:chPref val="3"/>
        </dgm:presLayoutVars>
      </dgm:prSet>
      <dgm:spPr/>
    </dgm:pt>
    <dgm:pt modelId="{F88E4B18-7DF9-0D4E-8961-C632AF9FC701}" type="pres">
      <dgm:prSet presAssocID="{C5C29BFE-7170-4230-A6FA-ACCF63CA14AC}" presName="hierChild3" presStyleCnt="0"/>
      <dgm:spPr/>
    </dgm:pt>
    <dgm:pt modelId="{9862040D-7ED4-D64D-892B-84E7A80847AE}" type="pres">
      <dgm:prSet presAssocID="{3D28CECC-EC80-47C8-86A6-545CD714A150}" presName="Name17" presStyleLbl="parChTrans1D3" presStyleIdx="0" presStyleCnt="2"/>
      <dgm:spPr/>
    </dgm:pt>
    <dgm:pt modelId="{4D143787-B006-8949-988A-55CF319B31C9}" type="pres">
      <dgm:prSet presAssocID="{FF50B962-F971-4AA2-9A26-8A34468B110F}" presName="hierRoot3" presStyleCnt="0"/>
      <dgm:spPr/>
    </dgm:pt>
    <dgm:pt modelId="{928CFA9F-5FF3-0448-8D35-37FA1E80C050}" type="pres">
      <dgm:prSet presAssocID="{FF50B962-F971-4AA2-9A26-8A34468B110F}" presName="composite3" presStyleCnt="0"/>
      <dgm:spPr/>
    </dgm:pt>
    <dgm:pt modelId="{813BBF5F-7348-CF40-945D-4E5D9AF0939B}" type="pres">
      <dgm:prSet presAssocID="{FF50B962-F971-4AA2-9A26-8A34468B110F}" presName="background3" presStyleLbl="node3" presStyleIdx="0" presStyleCnt="2"/>
      <dgm:spPr/>
    </dgm:pt>
    <dgm:pt modelId="{C3DA73DC-760F-BF40-A573-BE07D856E2D1}" type="pres">
      <dgm:prSet presAssocID="{FF50B962-F971-4AA2-9A26-8A34468B110F}" presName="text3" presStyleLbl="fgAcc3" presStyleIdx="0" presStyleCnt="2" custScaleX="264742" custScaleY="312869" custLinFactX="-100000" custLinFactNeighborX="-190774" custLinFactNeighborY="-3452">
        <dgm:presLayoutVars>
          <dgm:chPref val="3"/>
        </dgm:presLayoutVars>
      </dgm:prSet>
      <dgm:spPr/>
    </dgm:pt>
    <dgm:pt modelId="{6E659C25-46C2-034E-BF72-3F8E8C767860}" type="pres">
      <dgm:prSet presAssocID="{FF50B962-F971-4AA2-9A26-8A34468B110F}" presName="hierChild4" presStyleCnt="0"/>
      <dgm:spPr/>
    </dgm:pt>
    <dgm:pt modelId="{D3F108F5-714A-9D44-A3DB-8566C90AEEDF}" type="pres">
      <dgm:prSet presAssocID="{BA965A8A-46C5-4985-928C-A38C8822CF4D}" presName="Name10" presStyleLbl="parChTrans1D2" presStyleIdx="1" presStyleCnt="2"/>
      <dgm:spPr/>
    </dgm:pt>
    <dgm:pt modelId="{30319E45-CB56-9B41-BE8F-284AA6933866}" type="pres">
      <dgm:prSet presAssocID="{2CE11425-109E-4F41-B846-8DD714D5886D}" presName="hierRoot2" presStyleCnt="0"/>
      <dgm:spPr/>
    </dgm:pt>
    <dgm:pt modelId="{2C20F02B-9267-6B4F-8EF7-86E89867F585}" type="pres">
      <dgm:prSet presAssocID="{2CE11425-109E-4F41-B846-8DD714D5886D}" presName="composite2" presStyleCnt="0"/>
      <dgm:spPr/>
    </dgm:pt>
    <dgm:pt modelId="{3D6D0168-3E56-C84D-8F40-A7CF0FA3A81D}" type="pres">
      <dgm:prSet presAssocID="{2CE11425-109E-4F41-B846-8DD714D5886D}" presName="background2" presStyleLbl="node2" presStyleIdx="1" presStyleCnt="2"/>
      <dgm:spPr/>
    </dgm:pt>
    <dgm:pt modelId="{E00DE32F-56F9-9849-A957-A1F3FF8628D6}" type="pres">
      <dgm:prSet presAssocID="{2CE11425-109E-4F41-B846-8DD714D5886D}" presName="text2" presStyleLbl="fgAcc2" presStyleIdx="1" presStyleCnt="2" custScaleX="133795" custScaleY="105262" custLinFactX="100000" custLinFactY="-65015" custLinFactNeighborX="171589" custLinFactNeighborY="-100000">
        <dgm:presLayoutVars>
          <dgm:chPref val="3"/>
        </dgm:presLayoutVars>
      </dgm:prSet>
      <dgm:spPr/>
    </dgm:pt>
    <dgm:pt modelId="{DBE220C5-C046-6D4A-B1BC-04BEC7EA47C3}" type="pres">
      <dgm:prSet presAssocID="{2CE11425-109E-4F41-B846-8DD714D5886D}" presName="hierChild3" presStyleCnt="0"/>
      <dgm:spPr/>
    </dgm:pt>
    <dgm:pt modelId="{5B242FD1-704F-E245-8CC6-C8E5FD0B5F6D}" type="pres">
      <dgm:prSet presAssocID="{BEACD233-F7D9-4567-AC2E-D1A182A6C8E0}" presName="Name17" presStyleLbl="parChTrans1D3" presStyleIdx="1" presStyleCnt="2"/>
      <dgm:spPr/>
    </dgm:pt>
    <dgm:pt modelId="{FE941E44-8811-1048-BC8A-96936403BE33}" type="pres">
      <dgm:prSet presAssocID="{2712FE60-2E88-4B7E-B04C-0D30541F7D00}" presName="hierRoot3" presStyleCnt="0"/>
      <dgm:spPr/>
    </dgm:pt>
    <dgm:pt modelId="{B9B19A03-9A61-A14C-B3E8-245A59F9B2C4}" type="pres">
      <dgm:prSet presAssocID="{2712FE60-2E88-4B7E-B04C-0D30541F7D00}" presName="composite3" presStyleCnt="0"/>
      <dgm:spPr/>
    </dgm:pt>
    <dgm:pt modelId="{A5F28DED-8EFE-C248-9B07-0F9BB2E5DE30}" type="pres">
      <dgm:prSet presAssocID="{2712FE60-2E88-4B7E-B04C-0D30541F7D00}" presName="background3" presStyleLbl="node3" presStyleIdx="1" presStyleCnt="2"/>
      <dgm:spPr/>
    </dgm:pt>
    <dgm:pt modelId="{4746FAB0-F6E7-8D4F-B4D3-294A81C7820B}" type="pres">
      <dgm:prSet presAssocID="{2712FE60-2E88-4B7E-B04C-0D30541F7D00}" presName="text3" presStyleLbl="fgAcc3" presStyleIdx="1" presStyleCnt="2" custScaleX="266951" custScaleY="315252" custLinFactX="100000" custLinFactNeighborX="180167" custLinFactNeighborY="47">
        <dgm:presLayoutVars>
          <dgm:chPref val="3"/>
        </dgm:presLayoutVars>
      </dgm:prSet>
      <dgm:spPr/>
    </dgm:pt>
    <dgm:pt modelId="{4A78354F-8598-6D40-B176-D7AA39FB1938}" type="pres">
      <dgm:prSet presAssocID="{2712FE60-2E88-4B7E-B04C-0D30541F7D00}" presName="hierChild4" presStyleCnt="0"/>
      <dgm:spPr/>
    </dgm:pt>
  </dgm:ptLst>
  <dgm:cxnLst>
    <dgm:cxn modelId="{6217A82E-B798-FD47-9723-2B45D1CB6A03}" type="presOf" srcId="{2CE11425-109E-4F41-B846-8DD714D5886D}" destId="{E00DE32F-56F9-9849-A957-A1F3FF8628D6}" srcOrd="0" destOrd="0" presId="urn:microsoft.com/office/officeart/2005/8/layout/hierarchy1"/>
    <dgm:cxn modelId="{E2110836-B391-4744-9125-1892FD0F7DDC}" type="presOf" srcId="{FF50B962-F971-4AA2-9A26-8A34468B110F}" destId="{C3DA73DC-760F-BF40-A573-BE07D856E2D1}" srcOrd="0" destOrd="0" presId="urn:microsoft.com/office/officeart/2005/8/layout/hierarchy1"/>
    <dgm:cxn modelId="{1CE86139-A8BD-42B3-8971-3B1F3FF76997}" srcId="{C5C29BFE-7170-4230-A6FA-ACCF63CA14AC}" destId="{FF50B962-F971-4AA2-9A26-8A34468B110F}" srcOrd="0" destOrd="0" parTransId="{3D28CECC-EC80-47C8-86A6-545CD714A150}" sibTransId="{30BD6457-5916-4428-8FA5-1B025DB944F4}"/>
    <dgm:cxn modelId="{1428AB48-6DE7-4BF0-8A39-769D470DF4A4}" srcId="{6D16A515-B162-4F3B-AEE0-288C4CC57AA3}" destId="{C5C29BFE-7170-4230-A6FA-ACCF63CA14AC}" srcOrd="0" destOrd="0" parTransId="{90997476-F84A-4D37-8F1A-60CCFD7558DA}" sibTransId="{3DC34C97-0515-419C-BF53-EFC2070F5E56}"/>
    <dgm:cxn modelId="{EA846849-401B-4C40-80D2-A081EFAF3C21}" type="presOf" srcId="{C5C29BFE-7170-4230-A6FA-ACCF63CA14AC}" destId="{93509E7A-888F-5046-AA3A-0370F0AE6691}" srcOrd="0" destOrd="0" presId="urn:microsoft.com/office/officeart/2005/8/layout/hierarchy1"/>
    <dgm:cxn modelId="{F1C3024C-FF05-44AC-89BA-8EF1E3F0083E}" srcId="{6D16A515-B162-4F3B-AEE0-288C4CC57AA3}" destId="{2CE11425-109E-4F41-B846-8DD714D5886D}" srcOrd="1" destOrd="0" parTransId="{BA965A8A-46C5-4985-928C-A38C8822CF4D}" sibTransId="{884F07A9-7B51-48D2-A683-E24B403856EA}"/>
    <dgm:cxn modelId="{FA8F644D-2070-E742-BECF-22FF2FC612E4}" type="presOf" srcId="{BEACD233-F7D9-4567-AC2E-D1A182A6C8E0}" destId="{5B242FD1-704F-E245-8CC6-C8E5FD0B5F6D}" srcOrd="0" destOrd="0" presId="urn:microsoft.com/office/officeart/2005/8/layout/hierarchy1"/>
    <dgm:cxn modelId="{FC6E126A-AAC0-3841-A969-1028933474E4}" type="presOf" srcId="{BA965A8A-46C5-4985-928C-A38C8822CF4D}" destId="{D3F108F5-714A-9D44-A3DB-8566C90AEEDF}" srcOrd="0" destOrd="0" presId="urn:microsoft.com/office/officeart/2005/8/layout/hierarchy1"/>
    <dgm:cxn modelId="{1F93476F-759D-724B-BFE7-26D017C9F640}" type="presOf" srcId="{2712FE60-2E88-4B7E-B04C-0D30541F7D00}" destId="{4746FAB0-F6E7-8D4F-B4D3-294A81C7820B}" srcOrd="0" destOrd="0" presId="urn:microsoft.com/office/officeart/2005/8/layout/hierarchy1"/>
    <dgm:cxn modelId="{18575174-76F1-604F-9E26-30446F64B914}" type="presOf" srcId="{462E20BC-0D8A-4F01-9462-1EC3D199F8EC}" destId="{124F9A06-CFD4-DD45-88BD-2EEABEBFEA5E}" srcOrd="0" destOrd="0" presId="urn:microsoft.com/office/officeart/2005/8/layout/hierarchy1"/>
    <dgm:cxn modelId="{C2F27F86-6679-42B1-887D-7798B4747FEB}" srcId="{462E20BC-0D8A-4F01-9462-1EC3D199F8EC}" destId="{6D16A515-B162-4F3B-AEE0-288C4CC57AA3}" srcOrd="0" destOrd="0" parTransId="{6F691309-0EA9-486B-86E9-E2446D69F627}" sibTransId="{B652AE34-0334-4381-832A-8B45284CA0A9}"/>
    <dgm:cxn modelId="{F4B32BAC-A621-C545-B95D-9D1DA7E9BCB0}" type="presOf" srcId="{6D16A515-B162-4F3B-AEE0-288C4CC57AA3}" destId="{08FE7E5D-C17F-E447-9DB0-EE6435BB6728}" srcOrd="0" destOrd="0" presId="urn:microsoft.com/office/officeart/2005/8/layout/hierarchy1"/>
    <dgm:cxn modelId="{DA02E2C2-5A75-064F-9D86-609F295E6907}" type="presOf" srcId="{3D28CECC-EC80-47C8-86A6-545CD714A150}" destId="{9862040D-7ED4-D64D-892B-84E7A80847AE}" srcOrd="0" destOrd="0" presId="urn:microsoft.com/office/officeart/2005/8/layout/hierarchy1"/>
    <dgm:cxn modelId="{FC0F69F1-E9C6-5F4A-A9E2-7FDF57380960}" type="presOf" srcId="{90997476-F84A-4D37-8F1A-60CCFD7558DA}" destId="{772AB8FF-9968-A246-AD7A-1B6D1C7CD01D}" srcOrd="0" destOrd="0" presId="urn:microsoft.com/office/officeart/2005/8/layout/hierarchy1"/>
    <dgm:cxn modelId="{ADADE0F3-DAA9-41D3-A17D-095D9FC0C5D2}" srcId="{2CE11425-109E-4F41-B846-8DD714D5886D}" destId="{2712FE60-2E88-4B7E-B04C-0D30541F7D00}" srcOrd="0" destOrd="0" parTransId="{BEACD233-F7D9-4567-AC2E-D1A182A6C8E0}" sibTransId="{CC48EBB9-C975-41BB-A1E0-AA537B33BCFD}"/>
    <dgm:cxn modelId="{716504F8-3D5B-6B44-B326-29E8C396488B}" type="presParOf" srcId="{124F9A06-CFD4-DD45-88BD-2EEABEBFEA5E}" destId="{C78B9665-1430-7549-B157-602AF5E8F497}" srcOrd="0" destOrd="0" presId="urn:microsoft.com/office/officeart/2005/8/layout/hierarchy1"/>
    <dgm:cxn modelId="{ED484B26-1327-C14D-B029-F9B0AE520784}" type="presParOf" srcId="{C78B9665-1430-7549-B157-602AF5E8F497}" destId="{8E48067E-06D8-A24D-9981-2D7E53701264}" srcOrd="0" destOrd="0" presId="urn:microsoft.com/office/officeart/2005/8/layout/hierarchy1"/>
    <dgm:cxn modelId="{900E5737-4662-D84A-A14F-AD06130C04E9}" type="presParOf" srcId="{8E48067E-06D8-A24D-9981-2D7E53701264}" destId="{64C7D788-1073-0642-BE98-81F4E8A8A53E}" srcOrd="0" destOrd="0" presId="urn:microsoft.com/office/officeart/2005/8/layout/hierarchy1"/>
    <dgm:cxn modelId="{1B5B54CD-5C11-934E-9E24-E58A500D826A}" type="presParOf" srcId="{8E48067E-06D8-A24D-9981-2D7E53701264}" destId="{08FE7E5D-C17F-E447-9DB0-EE6435BB6728}" srcOrd="1" destOrd="0" presId="urn:microsoft.com/office/officeart/2005/8/layout/hierarchy1"/>
    <dgm:cxn modelId="{48819657-F19D-0949-A425-F77BCCA3118A}" type="presParOf" srcId="{C78B9665-1430-7549-B157-602AF5E8F497}" destId="{B735B6F4-541E-D24F-9B0C-88DA51A45463}" srcOrd="1" destOrd="0" presId="urn:microsoft.com/office/officeart/2005/8/layout/hierarchy1"/>
    <dgm:cxn modelId="{61F2FC80-2338-A141-9B7D-3C2B122554F7}" type="presParOf" srcId="{B735B6F4-541E-D24F-9B0C-88DA51A45463}" destId="{772AB8FF-9968-A246-AD7A-1B6D1C7CD01D}" srcOrd="0" destOrd="0" presId="urn:microsoft.com/office/officeart/2005/8/layout/hierarchy1"/>
    <dgm:cxn modelId="{D08ADE5E-E777-554F-B2B6-F9C139936167}" type="presParOf" srcId="{B735B6F4-541E-D24F-9B0C-88DA51A45463}" destId="{D3D72EFD-4EF6-0643-826D-1BDE65A56B87}" srcOrd="1" destOrd="0" presId="urn:microsoft.com/office/officeart/2005/8/layout/hierarchy1"/>
    <dgm:cxn modelId="{CE7C0A69-4E9A-AB45-A15E-FA67153F6BB1}" type="presParOf" srcId="{D3D72EFD-4EF6-0643-826D-1BDE65A56B87}" destId="{894CE990-F71E-9942-A398-5B26BE283065}" srcOrd="0" destOrd="0" presId="urn:microsoft.com/office/officeart/2005/8/layout/hierarchy1"/>
    <dgm:cxn modelId="{F31EAA4F-7AFA-E843-9E6F-933ED96FC814}" type="presParOf" srcId="{894CE990-F71E-9942-A398-5B26BE283065}" destId="{FB669E5D-8332-6449-824D-13847A44BAB7}" srcOrd="0" destOrd="0" presId="urn:microsoft.com/office/officeart/2005/8/layout/hierarchy1"/>
    <dgm:cxn modelId="{F82AE4B8-822F-F14B-91F7-093C2DD87085}" type="presParOf" srcId="{894CE990-F71E-9942-A398-5B26BE283065}" destId="{93509E7A-888F-5046-AA3A-0370F0AE6691}" srcOrd="1" destOrd="0" presId="urn:microsoft.com/office/officeart/2005/8/layout/hierarchy1"/>
    <dgm:cxn modelId="{239E8696-859B-FC4A-8B8E-53EE8AE93C42}" type="presParOf" srcId="{D3D72EFD-4EF6-0643-826D-1BDE65A56B87}" destId="{F88E4B18-7DF9-0D4E-8961-C632AF9FC701}" srcOrd="1" destOrd="0" presId="urn:microsoft.com/office/officeart/2005/8/layout/hierarchy1"/>
    <dgm:cxn modelId="{2A56E369-19C0-4546-8402-EE7936D00254}" type="presParOf" srcId="{F88E4B18-7DF9-0D4E-8961-C632AF9FC701}" destId="{9862040D-7ED4-D64D-892B-84E7A80847AE}" srcOrd="0" destOrd="0" presId="urn:microsoft.com/office/officeart/2005/8/layout/hierarchy1"/>
    <dgm:cxn modelId="{A4E34804-1C5E-1F42-802E-4A8ADBDAE6B0}" type="presParOf" srcId="{F88E4B18-7DF9-0D4E-8961-C632AF9FC701}" destId="{4D143787-B006-8949-988A-55CF319B31C9}" srcOrd="1" destOrd="0" presId="urn:microsoft.com/office/officeart/2005/8/layout/hierarchy1"/>
    <dgm:cxn modelId="{A5ED1A03-97AC-CE40-A9DB-8B9C1E972969}" type="presParOf" srcId="{4D143787-B006-8949-988A-55CF319B31C9}" destId="{928CFA9F-5FF3-0448-8D35-37FA1E80C050}" srcOrd="0" destOrd="0" presId="urn:microsoft.com/office/officeart/2005/8/layout/hierarchy1"/>
    <dgm:cxn modelId="{9EE7A32D-3DB9-464C-83EA-6B2C0C9A896A}" type="presParOf" srcId="{928CFA9F-5FF3-0448-8D35-37FA1E80C050}" destId="{813BBF5F-7348-CF40-945D-4E5D9AF0939B}" srcOrd="0" destOrd="0" presId="urn:microsoft.com/office/officeart/2005/8/layout/hierarchy1"/>
    <dgm:cxn modelId="{71659B3D-D177-7741-9F1B-EA7E3E56ED2B}" type="presParOf" srcId="{928CFA9F-5FF3-0448-8D35-37FA1E80C050}" destId="{C3DA73DC-760F-BF40-A573-BE07D856E2D1}" srcOrd="1" destOrd="0" presId="urn:microsoft.com/office/officeart/2005/8/layout/hierarchy1"/>
    <dgm:cxn modelId="{28E33582-E3A4-4B4B-B123-7A0A1CBF1D9A}" type="presParOf" srcId="{4D143787-B006-8949-988A-55CF319B31C9}" destId="{6E659C25-46C2-034E-BF72-3F8E8C767860}" srcOrd="1" destOrd="0" presId="urn:microsoft.com/office/officeart/2005/8/layout/hierarchy1"/>
    <dgm:cxn modelId="{04E1EF9F-A290-DC49-911C-0FBB76BDB82D}" type="presParOf" srcId="{B735B6F4-541E-D24F-9B0C-88DA51A45463}" destId="{D3F108F5-714A-9D44-A3DB-8566C90AEEDF}" srcOrd="2" destOrd="0" presId="urn:microsoft.com/office/officeart/2005/8/layout/hierarchy1"/>
    <dgm:cxn modelId="{8D3D4097-50E0-1F46-9821-731E5A19DC0C}" type="presParOf" srcId="{B735B6F4-541E-D24F-9B0C-88DA51A45463}" destId="{30319E45-CB56-9B41-BE8F-284AA6933866}" srcOrd="3" destOrd="0" presId="urn:microsoft.com/office/officeart/2005/8/layout/hierarchy1"/>
    <dgm:cxn modelId="{786D2103-DCD9-4A4B-A7B4-99786ACA0706}" type="presParOf" srcId="{30319E45-CB56-9B41-BE8F-284AA6933866}" destId="{2C20F02B-9267-6B4F-8EF7-86E89867F585}" srcOrd="0" destOrd="0" presId="urn:microsoft.com/office/officeart/2005/8/layout/hierarchy1"/>
    <dgm:cxn modelId="{A1A93AD5-ECFA-FE45-9119-0D7ABB437595}" type="presParOf" srcId="{2C20F02B-9267-6B4F-8EF7-86E89867F585}" destId="{3D6D0168-3E56-C84D-8F40-A7CF0FA3A81D}" srcOrd="0" destOrd="0" presId="urn:microsoft.com/office/officeart/2005/8/layout/hierarchy1"/>
    <dgm:cxn modelId="{F7E7F912-83DA-D645-A741-859B5D048B91}" type="presParOf" srcId="{2C20F02B-9267-6B4F-8EF7-86E89867F585}" destId="{E00DE32F-56F9-9849-A957-A1F3FF8628D6}" srcOrd="1" destOrd="0" presId="urn:microsoft.com/office/officeart/2005/8/layout/hierarchy1"/>
    <dgm:cxn modelId="{A5FF5DC8-07E2-AD4B-941B-9E90C0190883}" type="presParOf" srcId="{30319E45-CB56-9B41-BE8F-284AA6933866}" destId="{DBE220C5-C046-6D4A-B1BC-04BEC7EA47C3}" srcOrd="1" destOrd="0" presId="urn:microsoft.com/office/officeart/2005/8/layout/hierarchy1"/>
    <dgm:cxn modelId="{993381DA-901F-3A42-AC5D-DE3F1B0B2437}" type="presParOf" srcId="{DBE220C5-C046-6D4A-B1BC-04BEC7EA47C3}" destId="{5B242FD1-704F-E245-8CC6-C8E5FD0B5F6D}" srcOrd="0" destOrd="0" presId="urn:microsoft.com/office/officeart/2005/8/layout/hierarchy1"/>
    <dgm:cxn modelId="{B5EF5321-DBFE-4742-A599-5ACE373513ED}" type="presParOf" srcId="{DBE220C5-C046-6D4A-B1BC-04BEC7EA47C3}" destId="{FE941E44-8811-1048-BC8A-96936403BE33}" srcOrd="1" destOrd="0" presId="urn:microsoft.com/office/officeart/2005/8/layout/hierarchy1"/>
    <dgm:cxn modelId="{8D096D2E-F9B2-2E42-9A98-267FC19BBC26}" type="presParOf" srcId="{FE941E44-8811-1048-BC8A-96936403BE33}" destId="{B9B19A03-9A61-A14C-B3E8-245A59F9B2C4}" srcOrd="0" destOrd="0" presId="urn:microsoft.com/office/officeart/2005/8/layout/hierarchy1"/>
    <dgm:cxn modelId="{56819A66-29DB-2D4C-ACC8-1FE5277D905E}" type="presParOf" srcId="{B9B19A03-9A61-A14C-B3E8-245A59F9B2C4}" destId="{A5F28DED-8EFE-C248-9B07-0F9BB2E5DE30}" srcOrd="0" destOrd="0" presId="urn:microsoft.com/office/officeart/2005/8/layout/hierarchy1"/>
    <dgm:cxn modelId="{A8CFBAFA-0744-B04C-A35A-A42F38DA0D73}" type="presParOf" srcId="{B9B19A03-9A61-A14C-B3E8-245A59F9B2C4}" destId="{4746FAB0-F6E7-8D4F-B4D3-294A81C7820B}" srcOrd="1" destOrd="0" presId="urn:microsoft.com/office/officeart/2005/8/layout/hierarchy1"/>
    <dgm:cxn modelId="{D5B19113-7A75-3B40-B0AE-495761B16CBF}" type="presParOf" srcId="{FE941E44-8811-1048-BC8A-96936403BE33}" destId="{4A78354F-8598-6D40-B176-D7AA39FB19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56022-6DE9-2E42-ADD2-47EA1C73BD42}">
      <dsp:nvSpPr>
        <dsp:cNvPr id="0" name=""/>
        <dsp:cNvSpPr/>
      </dsp:nvSpPr>
      <dsp:spPr>
        <a:xfrm>
          <a:off x="0" y="28482"/>
          <a:ext cx="8000200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Un </a:t>
          </a:r>
          <a:r>
            <a:rPr lang="en-GB" sz="3800" kern="1200" dirty="0" err="1"/>
            <a:t>numero</a:t>
          </a:r>
          <a:r>
            <a:rPr lang="en-GB" sz="3800" kern="1200" dirty="0"/>
            <a:t> </a:t>
          </a:r>
          <a:r>
            <a:rPr lang="en-GB" sz="3800" kern="1200" dirty="0" err="1"/>
            <a:t>indice</a:t>
          </a:r>
          <a:r>
            <a:rPr lang="en-GB" sz="3800" kern="1200" dirty="0"/>
            <a:t> ha il </a:t>
          </a:r>
          <a:r>
            <a:rPr lang="en-GB" sz="3800" kern="1200" dirty="0" err="1"/>
            <a:t>compito</a:t>
          </a:r>
          <a:r>
            <a:rPr lang="en-GB" sz="3800" kern="1200" dirty="0"/>
            <a:t> di </a:t>
          </a:r>
          <a:r>
            <a:rPr lang="en-GB" sz="3800" kern="1200" dirty="0" err="1"/>
            <a:t>misurare</a:t>
          </a:r>
          <a:r>
            <a:rPr lang="en-GB" sz="3800" kern="1200" dirty="0"/>
            <a:t> la </a:t>
          </a:r>
          <a:r>
            <a:rPr lang="en-GB" sz="3800" kern="1200" dirty="0" err="1"/>
            <a:t>variazione</a:t>
          </a:r>
          <a:r>
            <a:rPr lang="en-GB" sz="3800" kern="1200" dirty="0"/>
            <a:t> </a:t>
          </a:r>
          <a:r>
            <a:rPr lang="en-GB" sz="3800" kern="1200" dirty="0" err="1"/>
            <a:t>della</a:t>
          </a:r>
          <a:r>
            <a:rPr lang="en-GB" sz="3800" kern="1200" dirty="0"/>
            <a:t> </a:t>
          </a:r>
          <a:r>
            <a:rPr lang="en-GB" sz="3800" kern="1200" dirty="0" err="1"/>
            <a:t>misura</a:t>
          </a:r>
          <a:r>
            <a:rPr lang="en-GB" sz="3800" kern="1200" dirty="0"/>
            <a:t> (ad es. Nel tempo o </a:t>
          </a:r>
          <a:r>
            <a:rPr lang="en-GB" sz="3800" kern="1200" dirty="0" err="1"/>
            <a:t>nello</a:t>
          </a:r>
          <a:r>
            <a:rPr lang="en-GB" sz="3800" kern="1200" dirty="0"/>
            <a:t> </a:t>
          </a:r>
          <a:r>
            <a:rPr lang="en-GB" sz="3800" kern="1200" dirty="0" err="1"/>
            <a:t>spazio</a:t>
          </a:r>
          <a:r>
            <a:rPr lang="en-GB" sz="3800" kern="1200" dirty="0"/>
            <a:t>).</a:t>
          </a:r>
          <a:endParaRPr lang="en-US" sz="3800" kern="1200" dirty="0"/>
        </a:p>
      </dsp:txBody>
      <dsp:txXfrm>
        <a:off x="102007" y="130489"/>
        <a:ext cx="7796186" cy="1885605"/>
      </dsp:txXfrm>
    </dsp:sp>
    <dsp:sp modelId="{CE228D64-F8BA-F342-9BA6-1A3A0853BD59}">
      <dsp:nvSpPr>
        <dsp:cNvPr id="0" name=""/>
        <dsp:cNvSpPr/>
      </dsp:nvSpPr>
      <dsp:spPr>
        <a:xfrm>
          <a:off x="0" y="2227542"/>
          <a:ext cx="8000200" cy="208961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Si </a:t>
          </a:r>
          <a:r>
            <a:rPr lang="en-GB" sz="3800" kern="1200" dirty="0" err="1"/>
            <a:t>applica</a:t>
          </a:r>
          <a:r>
            <a:rPr lang="en-GB" sz="3800" kern="1200" dirty="0"/>
            <a:t> ad </a:t>
          </a:r>
          <a:r>
            <a:rPr lang="en-GB" sz="3800" kern="1200" dirty="0" err="1"/>
            <a:t>una</a:t>
          </a:r>
          <a:r>
            <a:rPr lang="en-GB" sz="3800" kern="1200" dirty="0"/>
            <a:t> </a:t>
          </a:r>
          <a:r>
            <a:rPr lang="en-GB" sz="3800" kern="1200" dirty="0" err="1"/>
            <a:t>variabile</a:t>
          </a:r>
          <a:r>
            <a:rPr lang="en-GB" sz="3800" kern="1200" dirty="0"/>
            <a:t> </a:t>
          </a:r>
          <a:r>
            <a:rPr lang="en-GB" sz="3800" kern="1200" dirty="0" err="1"/>
            <a:t>numerica</a:t>
          </a:r>
          <a:r>
            <a:rPr lang="en-GB" sz="3800" kern="1200" dirty="0"/>
            <a:t> positive</a:t>
          </a:r>
          <a:endParaRPr lang="en-US" sz="3800" kern="1200" dirty="0"/>
        </a:p>
      </dsp:txBody>
      <dsp:txXfrm>
        <a:off x="102007" y="2329549"/>
        <a:ext cx="7796186" cy="1885605"/>
      </dsp:txXfrm>
    </dsp:sp>
    <dsp:sp modelId="{2A384735-260B-7E42-9486-93AC02B15CCE}">
      <dsp:nvSpPr>
        <dsp:cNvPr id="0" name=""/>
        <dsp:cNvSpPr/>
      </dsp:nvSpPr>
      <dsp:spPr>
        <a:xfrm>
          <a:off x="0" y="4426602"/>
          <a:ext cx="8000200" cy="208961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Nel vostro Corso, solo in ottica serie storiche</a:t>
          </a:r>
          <a:endParaRPr lang="en-US" sz="3800" kern="1200"/>
        </a:p>
      </dsp:txBody>
      <dsp:txXfrm>
        <a:off x="102007" y="4528609"/>
        <a:ext cx="7796186" cy="1885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1D6CF-A1F0-C043-A952-84DA0E9657A2}">
      <dsp:nvSpPr>
        <dsp:cNvPr id="0" name=""/>
        <dsp:cNvSpPr/>
      </dsp:nvSpPr>
      <dsp:spPr>
        <a:xfrm>
          <a:off x="6409107" y="1687116"/>
          <a:ext cx="1623486" cy="77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26"/>
              </a:lnTo>
              <a:lnTo>
                <a:pt x="1623486" y="526526"/>
              </a:lnTo>
              <a:lnTo>
                <a:pt x="1623486" y="772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7AF1A-E089-224D-9FE3-69BC99B71E50}">
      <dsp:nvSpPr>
        <dsp:cNvPr id="0" name=""/>
        <dsp:cNvSpPr/>
      </dsp:nvSpPr>
      <dsp:spPr>
        <a:xfrm>
          <a:off x="4785620" y="1687116"/>
          <a:ext cx="1623486" cy="772632"/>
        </a:xfrm>
        <a:custGeom>
          <a:avLst/>
          <a:gdLst/>
          <a:ahLst/>
          <a:cxnLst/>
          <a:rect l="0" t="0" r="0" b="0"/>
          <a:pathLst>
            <a:path>
              <a:moveTo>
                <a:pt x="1623486" y="0"/>
              </a:moveTo>
              <a:lnTo>
                <a:pt x="1623486" y="526526"/>
              </a:lnTo>
              <a:lnTo>
                <a:pt x="0" y="526526"/>
              </a:lnTo>
              <a:lnTo>
                <a:pt x="0" y="772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DA8E-AECC-624E-BA54-9581289D45DC}">
      <dsp:nvSpPr>
        <dsp:cNvPr id="0" name=""/>
        <dsp:cNvSpPr/>
      </dsp:nvSpPr>
      <dsp:spPr>
        <a:xfrm>
          <a:off x="5080800" y="166"/>
          <a:ext cx="2656615" cy="168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8BE3A-79E8-5B46-A30B-DB89AC2994F3}">
      <dsp:nvSpPr>
        <dsp:cNvPr id="0" name=""/>
        <dsp:cNvSpPr/>
      </dsp:nvSpPr>
      <dsp:spPr>
        <a:xfrm>
          <a:off x="5375979" y="280586"/>
          <a:ext cx="2656615" cy="1686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 </a:t>
          </a: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indice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25388" y="329995"/>
        <a:ext cx="2557797" cy="1588132"/>
      </dsp:txXfrm>
    </dsp:sp>
    <dsp:sp modelId="{6D4437C2-10BA-4942-9B88-A6ADC331B856}">
      <dsp:nvSpPr>
        <dsp:cNvPr id="0" name=""/>
        <dsp:cNvSpPr/>
      </dsp:nvSpPr>
      <dsp:spPr>
        <a:xfrm>
          <a:off x="3457313" y="2459748"/>
          <a:ext cx="2656615" cy="168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6079C-1109-7F48-8705-5764C778A02F}">
      <dsp:nvSpPr>
        <dsp:cNvPr id="0" name=""/>
        <dsp:cNvSpPr/>
      </dsp:nvSpPr>
      <dsp:spPr>
        <a:xfrm>
          <a:off x="3752492" y="2740169"/>
          <a:ext cx="2656615" cy="1686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 </a:t>
          </a: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indice</a:t>
          </a: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elementari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01901" y="2789578"/>
        <a:ext cx="2557797" cy="1588132"/>
      </dsp:txXfrm>
    </dsp:sp>
    <dsp:sp modelId="{1577D41D-95D8-9D44-8D12-A712391FBC65}">
      <dsp:nvSpPr>
        <dsp:cNvPr id="0" name=""/>
        <dsp:cNvSpPr/>
      </dsp:nvSpPr>
      <dsp:spPr>
        <a:xfrm>
          <a:off x="6704287" y="2459748"/>
          <a:ext cx="2656615" cy="168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C09D5-F4BA-DF41-ACE1-DB02F13CC6B5}">
      <dsp:nvSpPr>
        <dsp:cNvPr id="0" name=""/>
        <dsp:cNvSpPr/>
      </dsp:nvSpPr>
      <dsp:spPr>
        <a:xfrm>
          <a:off x="6999466" y="2740169"/>
          <a:ext cx="2656615" cy="1686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Numeri </a:t>
          </a: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indice</a:t>
          </a:r>
          <a:r>
            <a:rPr lang="en-US" sz="3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sintetici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48875" y="2789578"/>
        <a:ext cx="2557797" cy="1588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2FD1-704F-E245-8CC6-C8E5FD0B5F6D}">
      <dsp:nvSpPr>
        <dsp:cNvPr id="0" name=""/>
        <dsp:cNvSpPr/>
      </dsp:nvSpPr>
      <dsp:spPr>
        <a:xfrm>
          <a:off x="12508653" y="1254154"/>
          <a:ext cx="108785" cy="1698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598"/>
              </a:lnTo>
              <a:lnTo>
                <a:pt x="108785" y="1580598"/>
              </a:lnTo>
              <a:lnTo>
                <a:pt x="108785" y="16980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108F5-714A-9D44-A3DB-8566C90AEEDF}">
      <dsp:nvSpPr>
        <dsp:cNvPr id="0" name=""/>
        <dsp:cNvSpPr/>
      </dsp:nvSpPr>
      <dsp:spPr>
        <a:xfrm>
          <a:off x="7234678" y="406476"/>
          <a:ext cx="5273974" cy="960038"/>
        </a:xfrm>
        <a:custGeom>
          <a:avLst/>
          <a:gdLst/>
          <a:ahLst/>
          <a:cxnLst/>
          <a:rect l="0" t="0" r="0" b="0"/>
          <a:pathLst>
            <a:path>
              <a:moveTo>
                <a:pt x="0" y="960038"/>
              </a:moveTo>
              <a:lnTo>
                <a:pt x="527397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2040D-7ED4-D64D-892B-84E7A80847AE}">
      <dsp:nvSpPr>
        <dsp:cNvPr id="0" name=""/>
        <dsp:cNvSpPr/>
      </dsp:nvSpPr>
      <dsp:spPr>
        <a:xfrm>
          <a:off x="1723526" y="1124291"/>
          <a:ext cx="244672" cy="1806605"/>
        </a:xfrm>
        <a:custGeom>
          <a:avLst/>
          <a:gdLst/>
          <a:ahLst/>
          <a:cxnLst/>
          <a:rect l="0" t="0" r="0" b="0"/>
          <a:pathLst>
            <a:path>
              <a:moveTo>
                <a:pt x="244672" y="0"/>
              </a:moveTo>
              <a:lnTo>
                <a:pt x="244672" y="1689121"/>
              </a:lnTo>
              <a:lnTo>
                <a:pt x="0" y="1689121"/>
              </a:lnTo>
              <a:lnTo>
                <a:pt x="0" y="18066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AB8FF-9968-A246-AD7A-1B6D1C7CD01D}">
      <dsp:nvSpPr>
        <dsp:cNvPr id="0" name=""/>
        <dsp:cNvSpPr/>
      </dsp:nvSpPr>
      <dsp:spPr>
        <a:xfrm>
          <a:off x="1968199" y="269776"/>
          <a:ext cx="5266479" cy="1096738"/>
        </a:xfrm>
        <a:custGeom>
          <a:avLst/>
          <a:gdLst/>
          <a:ahLst/>
          <a:cxnLst/>
          <a:rect l="0" t="0" r="0" b="0"/>
          <a:pathLst>
            <a:path>
              <a:moveTo>
                <a:pt x="5266479" y="1096738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7D788-1073-0642-BE98-81F4E8A8A53E}">
      <dsp:nvSpPr>
        <dsp:cNvPr id="0" name=""/>
        <dsp:cNvSpPr/>
      </dsp:nvSpPr>
      <dsp:spPr>
        <a:xfrm>
          <a:off x="6551071" y="381"/>
          <a:ext cx="1367214" cy="136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7E5D-C17F-E447-9DB0-EE6435BB6728}">
      <dsp:nvSpPr>
        <dsp:cNvPr id="0" name=""/>
        <dsp:cNvSpPr/>
      </dsp:nvSpPr>
      <dsp:spPr>
        <a:xfrm>
          <a:off x="6691981" y="134246"/>
          <a:ext cx="1367214" cy="136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NI a Base</a:t>
          </a:r>
          <a:endParaRPr lang="en-US" sz="3200" kern="1200" dirty="0"/>
        </a:p>
      </dsp:txBody>
      <dsp:txXfrm>
        <a:off x="6731994" y="174259"/>
        <a:ext cx="1287188" cy="1286106"/>
      </dsp:txXfrm>
    </dsp:sp>
    <dsp:sp modelId="{FB669E5D-8332-6449-824D-13847A44BAB7}">
      <dsp:nvSpPr>
        <dsp:cNvPr id="0" name=""/>
        <dsp:cNvSpPr/>
      </dsp:nvSpPr>
      <dsp:spPr>
        <a:xfrm>
          <a:off x="1113683" y="269776"/>
          <a:ext cx="1709031" cy="854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09E7A-888F-5046-AA3A-0370F0AE6691}">
      <dsp:nvSpPr>
        <dsp:cNvPr id="0" name=""/>
        <dsp:cNvSpPr/>
      </dsp:nvSpPr>
      <dsp:spPr>
        <a:xfrm>
          <a:off x="1254594" y="403640"/>
          <a:ext cx="1709031" cy="854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Fissa</a:t>
          </a:r>
          <a:endParaRPr lang="en-US" sz="3200" kern="1200" dirty="0"/>
        </a:p>
      </dsp:txBody>
      <dsp:txXfrm>
        <a:off x="1279622" y="428668"/>
        <a:ext cx="1658975" cy="804459"/>
      </dsp:txXfrm>
    </dsp:sp>
    <dsp:sp modelId="{813BBF5F-7348-CF40-945D-4E5D9AF0939B}">
      <dsp:nvSpPr>
        <dsp:cNvPr id="0" name=""/>
        <dsp:cNvSpPr/>
      </dsp:nvSpPr>
      <dsp:spPr>
        <a:xfrm>
          <a:off x="44805" y="2930897"/>
          <a:ext cx="3357442" cy="25195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A73DC-760F-BF40-A573-BE07D856E2D1}">
      <dsp:nvSpPr>
        <dsp:cNvPr id="0" name=""/>
        <dsp:cNvSpPr/>
      </dsp:nvSpPr>
      <dsp:spPr>
        <a:xfrm>
          <a:off x="185715" y="3064762"/>
          <a:ext cx="3357442" cy="251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Al </a:t>
          </a:r>
          <a:r>
            <a:rPr lang="en-GB" sz="3200" kern="1200" dirty="0" err="1"/>
            <a:t>denominatore</a:t>
          </a:r>
          <a:r>
            <a:rPr lang="en-GB" sz="3200" kern="1200" dirty="0"/>
            <a:t> </a:t>
          </a:r>
          <a:r>
            <a:rPr lang="en-GB" sz="3200" kern="1200" dirty="0" err="1"/>
            <a:t>ho</a:t>
          </a:r>
          <a:r>
            <a:rPr lang="en-GB" sz="3200" kern="1200" dirty="0"/>
            <a:t> sempre il </a:t>
          </a:r>
          <a:r>
            <a:rPr lang="en-GB" sz="3200" kern="1200" dirty="0" err="1"/>
            <a:t>valore</a:t>
          </a:r>
          <a:r>
            <a:rPr lang="en-GB" sz="3200" kern="1200" dirty="0"/>
            <a:t> relative </a:t>
          </a:r>
          <a:r>
            <a:rPr lang="en-GB" sz="3200" kern="1200" dirty="0" err="1"/>
            <a:t>allo</a:t>
          </a:r>
          <a:r>
            <a:rPr lang="en-GB" sz="3200" kern="1200" dirty="0"/>
            <a:t> </a:t>
          </a:r>
          <a:r>
            <a:rPr lang="en-GB" sz="3200" kern="1200" dirty="0" err="1"/>
            <a:t>stesso</a:t>
          </a:r>
          <a:r>
            <a:rPr lang="en-GB" sz="3200" kern="1200" dirty="0"/>
            <a:t> anno</a:t>
          </a:r>
          <a:endParaRPr lang="en-US" sz="3200" kern="1200" dirty="0"/>
        </a:p>
      </dsp:txBody>
      <dsp:txXfrm>
        <a:off x="259510" y="3138557"/>
        <a:ext cx="3209852" cy="2371954"/>
      </dsp:txXfrm>
    </dsp:sp>
    <dsp:sp modelId="{3D6D0168-3E56-C84D-8F40-A7CF0FA3A81D}">
      <dsp:nvSpPr>
        <dsp:cNvPr id="0" name=""/>
        <dsp:cNvSpPr/>
      </dsp:nvSpPr>
      <dsp:spPr>
        <a:xfrm>
          <a:off x="11660263" y="406476"/>
          <a:ext cx="1696780" cy="847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E32F-56F9-9849-A957-A1F3FF8628D6}">
      <dsp:nvSpPr>
        <dsp:cNvPr id="0" name=""/>
        <dsp:cNvSpPr/>
      </dsp:nvSpPr>
      <dsp:spPr>
        <a:xfrm>
          <a:off x="11801173" y="540341"/>
          <a:ext cx="1696780" cy="847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Mobile</a:t>
          </a:r>
          <a:endParaRPr lang="en-US" sz="3200" kern="1200" dirty="0"/>
        </a:p>
      </dsp:txBody>
      <dsp:txXfrm>
        <a:off x="11826001" y="565169"/>
        <a:ext cx="1647124" cy="798022"/>
      </dsp:txXfrm>
    </dsp:sp>
    <dsp:sp modelId="{A5F28DED-8EFE-C248-9B07-0F9BB2E5DE30}">
      <dsp:nvSpPr>
        <dsp:cNvPr id="0" name=""/>
        <dsp:cNvSpPr/>
      </dsp:nvSpPr>
      <dsp:spPr>
        <a:xfrm>
          <a:off x="10924710" y="2952237"/>
          <a:ext cx="3385457" cy="25387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6FAB0-F6E7-8D4F-B4D3-294A81C7820B}">
      <dsp:nvSpPr>
        <dsp:cNvPr id="0" name=""/>
        <dsp:cNvSpPr/>
      </dsp:nvSpPr>
      <dsp:spPr>
        <a:xfrm>
          <a:off x="11065620" y="3086102"/>
          <a:ext cx="3385457" cy="253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Al </a:t>
          </a:r>
          <a:r>
            <a:rPr lang="en-GB" sz="3200" kern="1200" dirty="0" err="1"/>
            <a:t>denominatore</a:t>
          </a:r>
          <a:r>
            <a:rPr lang="en-GB" sz="3200" kern="1200" dirty="0"/>
            <a:t> </a:t>
          </a:r>
          <a:r>
            <a:rPr lang="en-GB" sz="3200" kern="1200" dirty="0" err="1"/>
            <a:t>ho</a:t>
          </a:r>
          <a:r>
            <a:rPr lang="en-GB" sz="3200" kern="1200" dirty="0"/>
            <a:t> sempre il </a:t>
          </a:r>
          <a:r>
            <a:rPr lang="en-GB" sz="3200" kern="1200" dirty="0" err="1"/>
            <a:t>valore</a:t>
          </a:r>
          <a:r>
            <a:rPr lang="en-GB" sz="3200" kern="1200" dirty="0"/>
            <a:t> relative </a:t>
          </a:r>
          <a:r>
            <a:rPr lang="en-GB" sz="3200" kern="1200" dirty="0" err="1"/>
            <a:t>all’anno</a:t>
          </a:r>
          <a:r>
            <a:rPr lang="en-GB" sz="3200" kern="1200" dirty="0"/>
            <a:t> </a:t>
          </a:r>
          <a:r>
            <a:rPr lang="en-GB" sz="3200" kern="1200" dirty="0" err="1"/>
            <a:t>precedente</a:t>
          </a:r>
          <a:endParaRPr lang="en-US" sz="3200" kern="1200" dirty="0"/>
        </a:p>
      </dsp:txBody>
      <dsp:txXfrm>
        <a:off x="11139977" y="3160459"/>
        <a:ext cx="3236743" cy="2390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2FD1-704F-E245-8CC6-C8E5FD0B5F6D}">
      <dsp:nvSpPr>
        <dsp:cNvPr id="0" name=""/>
        <dsp:cNvSpPr/>
      </dsp:nvSpPr>
      <dsp:spPr>
        <a:xfrm>
          <a:off x="12508653" y="1254154"/>
          <a:ext cx="108785" cy="1698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598"/>
              </a:lnTo>
              <a:lnTo>
                <a:pt x="108785" y="1580598"/>
              </a:lnTo>
              <a:lnTo>
                <a:pt x="108785" y="169808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108F5-714A-9D44-A3DB-8566C90AEEDF}">
      <dsp:nvSpPr>
        <dsp:cNvPr id="0" name=""/>
        <dsp:cNvSpPr/>
      </dsp:nvSpPr>
      <dsp:spPr>
        <a:xfrm>
          <a:off x="7234678" y="406476"/>
          <a:ext cx="5273974" cy="960038"/>
        </a:xfrm>
        <a:custGeom>
          <a:avLst/>
          <a:gdLst/>
          <a:ahLst/>
          <a:cxnLst/>
          <a:rect l="0" t="0" r="0" b="0"/>
          <a:pathLst>
            <a:path>
              <a:moveTo>
                <a:pt x="0" y="960038"/>
              </a:moveTo>
              <a:lnTo>
                <a:pt x="527397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2040D-7ED4-D64D-892B-84E7A80847AE}">
      <dsp:nvSpPr>
        <dsp:cNvPr id="0" name=""/>
        <dsp:cNvSpPr/>
      </dsp:nvSpPr>
      <dsp:spPr>
        <a:xfrm>
          <a:off x="1723526" y="1124291"/>
          <a:ext cx="244672" cy="1806605"/>
        </a:xfrm>
        <a:custGeom>
          <a:avLst/>
          <a:gdLst/>
          <a:ahLst/>
          <a:cxnLst/>
          <a:rect l="0" t="0" r="0" b="0"/>
          <a:pathLst>
            <a:path>
              <a:moveTo>
                <a:pt x="244672" y="0"/>
              </a:moveTo>
              <a:lnTo>
                <a:pt x="244672" y="1689121"/>
              </a:lnTo>
              <a:lnTo>
                <a:pt x="0" y="1689121"/>
              </a:lnTo>
              <a:lnTo>
                <a:pt x="0" y="180660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AB8FF-9968-A246-AD7A-1B6D1C7CD01D}">
      <dsp:nvSpPr>
        <dsp:cNvPr id="0" name=""/>
        <dsp:cNvSpPr/>
      </dsp:nvSpPr>
      <dsp:spPr>
        <a:xfrm>
          <a:off x="1968199" y="269776"/>
          <a:ext cx="5266479" cy="1096738"/>
        </a:xfrm>
        <a:custGeom>
          <a:avLst/>
          <a:gdLst/>
          <a:ahLst/>
          <a:cxnLst/>
          <a:rect l="0" t="0" r="0" b="0"/>
          <a:pathLst>
            <a:path>
              <a:moveTo>
                <a:pt x="5266479" y="1096738"/>
              </a:move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7D788-1073-0642-BE98-81F4E8A8A53E}">
      <dsp:nvSpPr>
        <dsp:cNvPr id="0" name=""/>
        <dsp:cNvSpPr/>
      </dsp:nvSpPr>
      <dsp:spPr>
        <a:xfrm>
          <a:off x="6551071" y="381"/>
          <a:ext cx="1367214" cy="1366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E7E5D-C17F-E447-9DB0-EE6435BB6728}">
      <dsp:nvSpPr>
        <dsp:cNvPr id="0" name=""/>
        <dsp:cNvSpPr/>
      </dsp:nvSpPr>
      <dsp:spPr>
        <a:xfrm>
          <a:off x="6691981" y="134246"/>
          <a:ext cx="1367214" cy="1366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NI a Base</a:t>
          </a:r>
          <a:endParaRPr lang="en-US" sz="3200" kern="1200" dirty="0"/>
        </a:p>
      </dsp:txBody>
      <dsp:txXfrm>
        <a:off x="6731994" y="174259"/>
        <a:ext cx="1287188" cy="1286106"/>
      </dsp:txXfrm>
    </dsp:sp>
    <dsp:sp modelId="{FB669E5D-8332-6449-824D-13847A44BAB7}">
      <dsp:nvSpPr>
        <dsp:cNvPr id="0" name=""/>
        <dsp:cNvSpPr/>
      </dsp:nvSpPr>
      <dsp:spPr>
        <a:xfrm>
          <a:off x="1113683" y="269776"/>
          <a:ext cx="1709031" cy="8545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09E7A-888F-5046-AA3A-0370F0AE6691}">
      <dsp:nvSpPr>
        <dsp:cNvPr id="0" name=""/>
        <dsp:cNvSpPr/>
      </dsp:nvSpPr>
      <dsp:spPr>
        <a:xfrm>
          <a:off x="1254594" y="403640"/>
          <a:ext cx="1709031" cy="854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Fissa</a:t>
          </a:r>
          <a:endParaRPr lang="en-US" sz="3200" kern="1200" dirty="0"/>
        </a:p>
      </dsp:txBody>
      <dsp:txXfrm>
        <a:off x="1279622" y="428668"/>
        <a:ext cx="1658975" cy="804459"/>
      </dsp:txXfrm>
    </dsp:sp>
    <dsp:sp modelId="{813BBF5F-7348-CF40-945D-4E5D9AF0939B}">
      <dsp:nvSpPr>
        <dsp:cNvPr id="0" name=""/>
        <dsp:cNvSpPr/>
      </dsp:nvSpPr>
      <dsp:spPr>
        <a:xfrm>
          <a:off x="44805" y="2930897"/>
          <a:ext cx="3357442" cy="25195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A73DC-760F-BF40-A573-BE07D856E2D1}">
      <dsp:nvSpPr>
        <dsp:cNvPr id="0" name=""/>
        <dsp:cNvSpPr/>
      </dsp:nvSpPr>
      <dsp:spPr>
        <a:xfrm>
          <a:off x="185715" y="3064762"/>
          <a:ext cx="3357442" cy="2519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Utili</a:t>
          </a:r>
          <a:r>
            <a:rPr lang="en-GB" sz="3200" kern="1200" dirty="0"/>
            <a:t> </a:t>
          </a:r>
          <a:r>
            <a:rPr lang="en-GB" sz="3200" kern="1200" dirty="0" err="1"/>
            <a:t>soprattutto</a:t>
          </a:r>
          <a:r>
            <a:rPr lang="en-GB" sz="3200" kern="1200" dirty="0"/>
            <a:t> per </a:t>
          </a:r>
          <a:r>
            <a:rPr lang="en-GB" sz="3200" kern="1200" dirty="0" err="1"/>
            <a:t>confronti</a:t>
          </a:r>
          <a:r>
            <a:rPr lang="en-GB" sz="3200" kern="1200" dirty="0"/>
            <a:t> </a:t>
          </a:r>
          <a:r>
            <a:rPr lang="en-GB" sz="3200" kern="1200" dirty="0" err="1"/>
            <a:t>tra</a:t>
          </a:r>
          <a:r>
            <a:rPr lang="en-GB" sz="3200" kern="1200" dirty="0"/>
            <a:t> </a:t>
          </a:r>
          <a:r>
            <a:rPr lang="en-GB" sz="3200" kern="1200" dirty="0" err="1"/>
            <a:t>misure</a:t>
          </a:r>
          <a:r>
            <a:rPr lang="en-GB" sz="3200" kern="1200" dirty="0"/>
            <a:t> con </a:t>
          </a:r>
          <a:r>
            <a:rPr lang="en-GB" sz="3200" kern="1200" dirty="0" err="1"/>
            <a:t>diversa</a:t>
          </a:r>
          <a:r>
            <a:rPr lang="en-GB" sz="3200" kern="1200" dirty="0"/>
            <a:t> scala</a:t>
          </a:r>
          <a:endParaRPr lang="en-US" sz="3200" kern="1200" dirty="0"/>
        </a:p>
      </dsp:txBody>
      <dsp:txXfrm>
        <a:off x="259510" y="3138557"/>
        <a:ext cx="3209852" cy="2371954"/>
      </dsp:txXfrm>
    </dsp:sp>
    <dsp:sp modelId="{3D6D0168-3E56-C84D-8F40-A7CF0FA3A81D}">
      <dsp:nvSpPr>
        <dsp:cNvPr id="0" name=""/>
        <dsp:cNvSpPr/>
      </dsp:nvSpPr>
      <dsp:spPr>
        <a:xfrm>
          <a:off x="11660263" y="406476"/>
          <a:ext cx="1696780" cy="8476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E32F-56F9-9849-A957-A1F3FF8628D6}">
      <dsp:nvSpPr>
        <dsp:cNvPr id="0" name=""/>
        <dsp:cNvSpPr/>
      </dsp:nvSpPr>
      <dsp:spPr>
        <a:xfrm>
          <a:off x="11801173" y="540341"/>
          <a:ext cx="1696780" cy="847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Mobile</a:t>
          </a:r>
          <a:endParaRPr lang="en-US" sz="3200" kern="1200" dirty="0"/>
        </a:p>
      </dsp:txBody>
      <dsp:txXfrm>
        <a:off x="11826001" y="565169"/>
        <a:ext cx="1647124" cy="798022"/>
      </dsp:txXfrm>
    </dsp:sp>
    <dsp:sp modelId="{A5F28DED-8EFE-C248-9B07-0F9BB2E5DE30}">
      <dsp:nvSpPr>
        <dsp:cNvPr id="0" name=""/>
        <dsp:cNvSpPr/>
      </dsp:nvSpPr>
      <dsp:spPr>
        <a:xfrm>
          <a:off x="10924710" y="2952237"/>
          <a:ext cx="3385457" cy="25387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6FAB0-F6E7-8D4F-B4D3-294A81C7820B}">
      <dsp:nvSpPr>
        <dsp:cNvPr id="0" name=""/>
        <dsp:cNvSpPr/>
      </dsp:nvSpPr>
      <dsp:spPr>
        <a:xfrm>
          <a:off x="11065620" y="3086102"/>
          <a:ext cx="3385457" cy="2538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Al </a:t>
          </a:r>
          <a:r>
            <a:rPr lang="en-GB" sz="3200" kern="1200" dirty="0" err="1"/>
            <a:t>denominatore</a:t>
          </a:r>
          <a:r>
            <a:rPr lang="en-GB" sz="3200" kern="1200" dirty="0"/>
            <a:t> </a:t>
          </a:r>
          <a:r>
            <a:rPr lang="en-GB" sz="3200" kern="1200" dirty="0" err="1"/>
            <a:t>ho</a:t>
          </a:r>
          <a:r>
            <a:rPr lang="en-GB" sz="3200" kern="1200" dirty="0"/>
            <a:t> sempre il </a:t>
          </a:r>
          <a:r>
            <a:rPr lang="en-GB" sz="3200" kern="1200" dirty="0" err="1"/>
            <a:t>valore</a:t>
          </a:r>
          <a:r>
            <a:rPr lang="en-GB" sz="3200" kern="1200" dirty="0"/>
            <a:t> relative </a:t>
          </a:r>
          <a:r>
            <a:rPr lang="en-GB" sz="3200" kern="1200" dirty="0" err="1"/>
            <a:t>all’anno</a:t>
          </a:r>
          <a:r>
            <a:rPr lang="en-GB" sz="3200" kern="1200" dirty="0"/>
            <a:t> </a:t>
          </a:r>
          <a:r>
            <a:rPr lang="en-GB" sz="3200" kern="1200" dirty="0" err="1"/>
            <a:t>precedente</a:t>
          </a:r>
          <a:endParaRPr lang="en-US" sz="3200" kern="1200" dirty="0"/>
        </a:p>
      </dsp:txBody>
      <dsp:txXfrm>
        <a:off x="11139977" y="3160459"/>
        <a:ext cx="3236743" cy="2390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444D-155B-E849-9EF5-674FCB2964E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DF31F-F41A-804B-87A2-E87C1F11E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DF31F-F41A-804B-87A2-E87C1F11E4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8C894-3D68-1315-2C7E-26AF9C1A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DF177-9E8F-1B6C-4CFE-3C12326AC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28BAD-5422-09BF-87B9-320357BA7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0E374-099C-A437-F2FD-399772025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DF31F-F41A-804B-87A2-E87C1F11E4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83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7F8D7-39C4-E8BB-D0DF-35390A7C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15207-DD63-A4EC-4AC4-1C9CC3394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1A7B6-FA6F-2B1C-C28F-E795E6004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0B32B-43DD-4855-5505-5859F288B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DF31F-F41A-804B-87A2-E87C1F11E4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0844-5833-2D42-DA17-92B5A532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73" y="2020507"/>
            <a:ext cx="3738318" cy="2875631"/>
          </a:xfrm>
        </p:spPr>
        <p:txBody>
          <a:bodyPr anchor="b">
            <a:normAutofit/>
          </a:bodyPr>
          <a:lstStyle/>
          <a:p>
            <a:pPr algn="r"/>
            <a:r>
              <a:rPr lang="en-GB" sz="4800" b="1">
                <a:solidFill>
                  <a:srgbClr val="FFFFFF"/>
                </a:solidFill>
              </a:rPr>
              <a:t>Numeri indice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6E6A64-4129-A4F7-EF0B-F5998E08F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828266"/>
              </p:ext>
            </p:extLst>
          </p:nvPr>
        </p:nvGraphicFramePr>
        <p:xfrm>
          <a:off x="5886062" y="900528"/>
          <a:ext cx="8000200" cy="6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6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5B438-7CAC-C312-90DD-1FAEE9B6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558899-7715-11CC-BCEB-2875443E6922}"/>
              </a:ext>
            </a:extLst>
          </p:cNvPr>
          <p:cNvSpPr txBox="1"/>
          <p:nvPr/>
        </p:nvSpPr>
        <p:spPr>
          <a:xfrm>
            <a:off x="6134428" y="1318437"/>
            <a:ext cx="3089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err="1"/>
              <a:t>Fissa</a:t>
            </a:r>
            <a:r>
              <a:rPr lang="en-GB" sz="3200" dirty="0"/>
              <a:t> a </a:t>
            </a:r>
            <a:r>
              <a:rPr lang="en-GB" sz="3200" dirty="0" err="1"/>
              <a:t>Fissa</a:t>
            </a:r>
            <a:r>
              <a:rPr lang="en-GB" sz="3200" dirty="0"/>
              <a:t>?</a:t>
            </a:r>
          </a:p>
          <a:p>
            <a:pPr algn="ctr"/>
            <a:endParaRPr lang="en-GB" sz="3200" dirty="0"/>
          </a:p>
          <a:p>
            <a:pPr algn="ctr"/>
            <a:r>
              <a:rPr lang="en-GB" sz="3200" dirty="0"/>
              <a:t>Mobile a mobile?</a:t>
            </a:r>
          </a:p>
        </p:txBody>
      </p:sp>
    </p:spTree>
    <p:extLst>
      <p:ext uri="{BB962C8B-B14F-4D97-AF65-F5344CB8AC3E}">
        <p14:creationId xmlns:p14="http://schemas.microsoft.com/office/powerpoint/2010/main" val="315671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330B3-4205-449D-C166-D07343A1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" y="0"/>
            <a:ext cx="14626743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490504"/>
            <a:ext cx="14458475" cy="4911967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525775" y="1251126"/>
            <a:ext cx="3355753" cy="85350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511446" y="-321856"/>
            <a:ext cx="658368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368942"/>
            <a:ext cx="7315196" cy="85350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497456" y="7183572"/>
            <a:ext cx="154305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748A1A0E-19E5-6258-3A1C-CCC05CAA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0" y="1025229"/>
            <a:ext cx="13011678" cy="335050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99510" y="1005830"/>
            <a:ext cx="304800" cy="515722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2181014" y="5125009"/>
            <a:ext cx="2277462" cy="2277462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44C3A-DC52-E7D6-E9B9-C8F638AFD657}"/>
              </a:ext>
            </a:extLst>
          </p:cNvPr>
          <p:cNvSpPr txBox="1"/>
          <p:nvPr/>
        </p:nvSpPr>
        <p:spPr>
          <a:xfrm>
            <a:off x="757620" y="4821771"/>
            <a:ext cx="13011678" cy="255551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Quindi</a:t>
            </a:r>
            <a:r>
              <a:rPr lang="en-US" sz="3200" dirty="0">
                <a:solidFill>
                  <a:schemeClr val="bg1"/>
                </a:solidFill>
              </a:rPr>
              <a:t> se so </a:t>
            </a:r>
            <a:r>
              <a:rPr lang="en-US" sz="3200" dirty="0" err="1">
                <a:solidFill>
                  <a:schemeClr val="bg1"/>
                </a:solidFill>
              </a:rPr>
              <a:t>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l’NI</a:t>
            </a:r>
            <a:r>
              <a:rPr lang="en-US" sz="3200" dirty="0">
                <a:solidFill>
                  <a:schemeClr val="bg1"/>
                </a:solidFill>
              </a:rPr>
              <a:t> di </a:t>
            </a:r>
            <a:r>
              <a:rPr lang="en-US" sz="3200" dirty="0" err="1">
                <a:solidFill>
                  <a:schemeClr val="bg1"/>
                </a:solidFill>
              </a:rPr>
              <a:t>valore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è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stato</a:t>
            </a:r>
            <a:r>
              <a:rPr lang="en-US" sz="3200" dirty="0">
                <a:solidFill>
                  <a:schemeClr val="bg1"/>
                </a:solidFill>
              </a:rPr>
              <a:t> dal 2022 al 2023 </a:t>
            </a:r>
            <a:r>
              <a:rPr lang="en-US" sz="3200" dirty="0" err="1">
                <a:solidFill>
                  <a:schemeClr val="bg1"/>
                </a:solidFill>
              </a:rPr>
              <a:t>pari</a:t>
            </a:r>
            <a:r>
              <a:rPr lang="en-US" sz="3200" dirty="0">
                <a:solidFill>
                  <a:schemeClr val="bg1"/>
                </a:solidFill>
              </a:rPr>
              <a:t> a 120 e </a:t>
            </a:r>
            <a:r>
              <a:rPr lang="en-US" sz="3200" dirty="0" err="1">
                <a:solidFill>
                  <a:schemeClr val="bg1"/>
                </a:solidFill>
              </a:rPr>
              <a:t>quello</a:t>
            </a:r>
            <a:r>
              <a:rPr lang="en-US" sz="3200" dirty="0">
                <a:solidFill>
                  <a:schemeClr val="bg1"/>
                </a:solidFill>
              </a:rPr>
              <a:t> di Prezzo </a:t>
            </a:r>
            <a:r>
              <a:rPr lang="en-US" sz="3200" dirty="0" err="1">
                <a:solidFill>
                  <a:schemeClr val="bg1"/>
                </a:solidFill>
              </a:rPr>
              <a:t>è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stato</a:t>
            </a:r>
            <a:r>
              <a:rPr lang="en-US" sz="3200" dirty="0">
                <a:solidFill>
                  <a:schemeClr val="bg1"/>
                </a:solidFill>
              </a:rPr>
              <a:t> 125, </a:t>
            </a:r>
            <a:r>
              <a:rPr lang="en-US" sz="3200" dirty="0" err="1">
                <a:solidFill>
                  <a:schemeClr val="bg1"/>
                </a:solidFill>
              </a:rPr>
              <a:t>quello</a:t>
            </a:r>
            <a:r>
              <a:rPr lang="en-US" sz="3200" dirty="0">
                <a:solidFill>
                  <a:schemeClr val="bg1"/>
                </a:solidFill>
              </a:rPr>
              <a:t> di </a:t>
            </a:r>
            <a:r>
              <a:rPr lang="en-US" sz="3200" dirty="0" err="1">
                <a:solidFill>
                  <a:schemeClr val="bg1"/>
                </a:solidFill>
              </a:rPr>
              <a:t>quantita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sarà</a:t>
            </a:r>
            <a:r>
              <a:rPr lang="en-US" sz="3200" dirty="0">
                <a:solidFill>
                  <a:schemeClr val="bg1"/>
                </a:solidFill>
              </a:rPr>
              <a:t> 96 (120/125*100)</a:t>
            </a:r>
          </a:p>
        </p:txBody>
      </p:sp>
    </p:spTree>
    <p:extLst>
      <p:ext uri="{BB962C8B-B14F-4D97-AF65-F5344CB8AC3E}">
        <p14:creationId xmlns:p14="http://schemas.microsoft.com/office/powerpoint/2010/main" val="253899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72E43-4388-B800-9924-67671B0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B3D60-459F-9EC9-D9F2-56E6FC1E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629"/>
          <a:stretch/>
        </p:blipFill>
        <p:spPr>
          <a:xfrm>
            <a:off x="518670" y="4090304"/>
            <a:ext cx="13593058" cy="18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B87A1-6A82-6D8F-31DB-01066BD1E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17C2A9-A650-88AC-3396-11C0A84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EE411-F340-8BDC-8B3A-941B005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8E5FA-BCCB-1583-820A-0017F533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E7525-01F7-00E5-726E-AF7512203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1751A-6F48-9685-1EEC-FB401ADD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9B672-D58C-39EB-5098-5E948A93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7" y="2124385"/>
            <a:ext cx="13716000" cy="58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6FDA0-55A5-16EB-5A71-295889404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DCB089-1F03-C556-72AC-C07E6DC75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7E882-0F61-26B9-87BE-7FD0FBD5D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F904C0-D278-B46B-85EF-CAB8E30FC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63E6F-3505-1BC4-3D87-668BEC15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4DCB-C80D-1763-8EE0-E5461218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35FD4-6749-0132-F40F-173E7BD6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" r="-235" b="60285"/>
          <a:stretch/>
        </p:blipFill>
        <p:spPr>
          <a:xfrm>
            <a:off x="2806995" y="2186817"/>
            <a:ext cx="9058940" cy="22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DB00-A471-1800-348F-98FEF727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B31ECE-D5E3-D3EE-2728-E03320CB2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5F7C4-A60E-12F8-8DB4-A8E305AC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94227-0D4A-812E-0A58-B6247FABC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6A62D-7A6C-0B8A-EDD3-D64896E1D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8B65A-CF26-6AAA-BC1A-7FE7398D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3ECE-CA24-2B0B-0856-92CB40438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95" y="2186817"/>
            <a:ext cx="9058940" cy="56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1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3D835-8B6D-3B43-2573-E02EED62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3767A1-4C66-4209-1416-D01F574A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3319A-DD9F-90BF-8138-3C4B2334B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7CF668-BBA1-220A-19F4-24FD1DAAD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5C6B-78E5-1EB2-DBD4-3C75CB795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3F07D-36A5-2605-5E3B-BF8DF23D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ED63E-804D-070D-3FBB-1A20DE48CC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882"/>
          <a:stretch/>
        </p:blipFill>
        <p:spPr>
          <a:xfrm>
            <a:off x="-3" y="3834773"/>
            <a:ext cx="14613904" cy="24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FE525-7F39-0149-FFF6-4F570BCF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0D33C5-EEA3-53AD-2959-C170E166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7C621-FB86-A595-027C-8D3A0E57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D0E95-CE1F-49B2-7B86-82601B626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EF25E-F874-7C81-0C01-5ADF6062D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3EB3A-94D0-0809-FC6A-615C164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6A662-6454-AE1F-2FC9-E92BA5B7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97" y="2376979"/>
            <a:ext cx="10881405" cy="53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2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5F75E-6D5F-2FF8-52FD-13865251C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137702-D6B1-316E-B920-0AEE7F609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AC14D-BF7B-3E22-0928-C6530F654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6B5ED7-8CD1-3E87-6D01-CDA4D0D7D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3F869-155D-7336-6240-C43ADB67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257E-3A15-F8A3-2B0C-E97F0C87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5F1B2-77B1-9F4A-B378-C45D2F4C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598"/>
          <a:stretch/>
        </p:blipFill>
        <p:spPr>
          <a:xfrm>
            <a:off x="166984" y="3989211"/>
            <a:ext cx="14296425" cy="18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F10A4-5B39-51A3-D40C-9862B5ACE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1D4D2B-77B2-E477-B51C-F339D6A5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128229-7307-501B-E192-52A85B73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4AFD8B-8437-55F9-E17F-EFD87CD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8CDC-2144-A478-84E3-54B2819CB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E377-6F75-6397-4424-E4A7861D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9CB70-018B-96E2-6314-1A3DF266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43" y="2186817"/>
            <a:ext cx="9739714" cy="57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4630398" cy="2604037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99382" y="0"/>
            <a:ext cx="4916654" cy="2604793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12775" y="-6012052"/>
            <a:ext cx="2604851" cy="146304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6" y="418638"/>
            <a:ext cx="11661734" cy="1891735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 </a:t>
            </a:r>
            <a:r>
              <a:rPr lang="en-GB" sz="48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indice</a:t>
            </a:r>
            <a:endParaRPr lang="en-GB" sz="48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AEF561-686A-2109-8427-D5C0AF8A2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36207"/>
              </p:ext>
            </p:extLst>
          </p:nvPr>
        </p:nvGraphicFramePr>
        <p:xfrm>
          <a:off x="772867" y="3139174"/>
          <a:ext cx="13113395" cy="4427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2A0E2-1638-80FE-80A3-D8E4020F1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8D448-6A2A-A94D-A8DF-C6361B58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E9B0E8-BE54-D6AC-9C15-F15518B3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5D033-6ED2-0B17-49C2-9CFC0FCF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38F02-BE0B-30C1-7AD3-1CAA5E7AF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D9828-ACD9-A55F-6C56-A758B352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99B88-EB4D-A26E-ED3C-0B1B765F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424"/>
          <a:stretch/>
        </p:blipFill>
        <p:spPr>
          <a:xfrm>
            <a:off x="536882" y="3862545"/>
            <a:ext cx="13556630" cy="23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9C192-8A0B-C71A-6FA0-9AF66297B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2FF94-7F4D-435F-DC65-3E225AC23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17D6-0F80-3B38-F6DA-A2A7F9B62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945291-FAE4-7908-5C6F-811EC5ED2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D3262C-F031-7B33-3268-97C597387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A11D4-4AE3-BDAE-57BC-60DB3604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Alcuni esercizi prima di passare agli NI sintetici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3FAFA-EBFE-0E5E-F6EA-489F6688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88" y="2186817"/>
            <a:ext cx="10605424" cy="57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05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C37C9-F32F-92DB-63FD-1AFB3171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EAD186-825D-C34D-3842-D6DB523B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" y="0"/>
            <a:ext cx="14626743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FB5DC7-A053-38D7-3683-8E52B2D90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AE2FEE-919D-1028-8D48-050BEC4B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490504"/>
            <a:ext cx="14458475" cy="4911967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E0E528-A6DC-1D5A-0675-AAF057C5A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49084B-E486-9796-4E51-7E47E1DB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B9792D-65B1-4406-DB41-696434D1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8AB22FC-9303-1428-D476-035F5CB0E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FD86A2-B0C9-ED35-18AD-16A17B671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2CE6C0-D5FB-332D-3D27-3FEAB680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848557-2E69-067F-AF71-20671002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23" y="757123"/>
            <a:ext cx="6313190" cy="251610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Numeri </a:t>
            </a:r>
            <a:r>
              <a:rPr lang="en-US" sz="5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indice</a:t>
            </a:r>
            <a:r>
              <a:rPr lang="en-US" sz="5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sintetici</a:t>
            </a:r>
            <a:endParaRPr lang="en-US" sz="5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B08E3-DCF0-8DBF-83B5-A1811C68A819}"/>
              </a:ext>
            </a:extLst>
          </p:cNvPr>
          <p:cNvSpPr txBox="1"/>
          <p:nvPr/>
        </p:nvSpPr>
        <p:spPr>
          <a:xfrm>
            <a:off x="6188149" y="757123"/>
            <a:ext cx="7249861" cy="25161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C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onfronta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dati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riferiti</a:t>
            </a:r>
            <a:r>
              <a:rPr lang="en-US" sz="3200" dirty="0">
                <a:solidFill>
                  <a:schemeClr val="bg1"/>
                </a:solidFill>
                <a:effectLst/>
              </a:rPr>
              <a:t> a due tempi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diversi</a:t>
            </a:r>
            <a:r>
              <a:rPr lang="en-US" sz="3200" dirty="0">
                <a:solidFill>
                  <a:schemeClr val="bg1"/>
                </a:solidFill>
                <a:effectLst/>
              </a:rPr>
              <a:t>, di un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fenomeno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complesso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composto</a:t>
            </a:r>
            <a:r>
              <a:rPr lang="en-US" sz="3200" dirty="0">
                <a:solidFill>
                  <a:schemeClr val="bg1"/>
                </a:solidFill>
                <a:effectLst/>
              </a:rPr>
              <a:t> da tanti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fenomeni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elementari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producendo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una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sintesi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della</a:t>
            </a:r>
            <a:r>
              <a:rPr lang="en-US" sz="3200" dirty="0">
                <a:solidFill>
                  <a:schemeClr val="bg1"/>
                </a:solidFill>
                <a:effectLst/>
              </a:rPr>
              <a:t> loro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variazione</a:t>
            </a:r>
            <a:r>
              <a:rPr lang="en-US" sz="3200" dirty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3D3E8-21DA-4577-8F6E-A5494A2E0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525775" y="1251126"/>
            <a:ext cx="3355753" cy="85350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0ABF5B-0773-AF00-BB0F-267AD0F18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511446" y="-321856"/>
            <a:ext cx="658368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3C6D8E-0715-DD3C-D192-89F36D2F2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724BFC-C670-AFBF-4B60-BE366C3D8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F80E3F-138B-29C7-C542-7BB9193F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EF4A5B-AE4E-8931-0EEA-45D8C1DD5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88EB02-AE74-E6C9-BFCF-CFE79C847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368942"/>
            <a:ext cx="7315196" cy="85350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40B60A3-D650-B1C8-E2C4-E605421DF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497456" y="7183572"/>
            <a:ext cx="1543050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631CAA-C9CC-C443-9766-2D8F9B70E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EA3415-CF2F-F69D-3C88-7E4BE4115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B5FEED-14CC-63DE-90DB-B867B5485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BE128D6-24C4-C1C6-1320-6F437EA74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D056D5-DF96-9909-674F-592A98C5D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01339" y="3709412"/>
            <a:ext cx="304800" cy="515722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A560C84-A666-1E2F-3F29-8986DE75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6450F4-6F18-7608-F7AA-A100175C4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0879EA-86DD-5545-EA1A-CAF02CB6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80BA877-01ED-A5D2-6CC5-72A73F1C5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2D3A3B-FAB3-8AB5-2A5D-C221F8AE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70" y="3550582"/>
            <a:ext cx="12744130" cy="37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2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59B1EF-2B2A-DADB-507D-244CE8A4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5AB0E-04E3-A90A-49B0-89F2A54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sintetico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prezzi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DF620-9634-53F8-AE2A-25ACED99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13" y="2359551"/>
            <a:ext cx="9372972" cy="5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4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31669-CB68-5847-9EA6-34E7E2E4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632448A-B93F-3693-D929-9EBA219FA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F09C80-E54E-7D02-E675-260022581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F9CB2F-6659-866A-7E94-C7D824766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767567-FE67-CA8A-C801-C2059CA8E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559ED-F8D7-F798-B6A8-D84CFC541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1" y="2186817"/>
            <a:ext cx="3096290" cy="1322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2FB4C-FDD4-E99C-2706-C1F8A35F75EC}"/>
              </a:ext>
            </a:extLst>
          </p:cNvPr>
          <p:cNvSpPr txBox="1"/>
          <p:nvPr/>
        </p:nvSpPr>
        <p:spPr>
          <a:xfrm>
            <a:off x="3742661" y="2263590"/>
            <a:ext cx="10419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Il peso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appropriato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spesa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destinate a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quel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prodotto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, ma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deciso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se a tempo 0 o a tempo t</a:t>
            </a:r>
            <a:endParaRPr lang="en-GB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B9DB3-2DB0-2054-6FA3-474A3250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12" y="3994859"/>
            <a:ext cx="11467376" cy="42042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256F77-77C4-3234-7377-F0F08598B3D4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4800" b="1">
                <a:solidFill>
                  <a:srgbClr val="FFFFFF"/>
                </a:solidFill>
              </a:rPr>
              <a:t>NI sintetico dei prezzi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83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A39E3-8728-441B-4902-BFD25AA35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7A3376C-8E2C-7724-E238-CBA70D57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89D85F-86C4-A95D-148C-ACDF24BB4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263739-8A7D-A8FF-02D1-5BD3A8E4F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ED7DE5-8D23-43D8-D607-E54184931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D7BC5-126A-D82E-CAE6-004E18B6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1" y="2186817"/>
            <a:ext cx="3096290" cy="1322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53C86-A215-DE2B-0FD4-A73E71781DFB}"/>
              </a:ext>
            </a:extLst>
          </p:cNvPr>
          <p:cNvSpPr txBox="1"/>
          <p:nvPr/>
        </p:nvSpPr>
        <p:spPr>
          <a:xfrm>
            <a:off x="3742661" y="2263590"/>
            <a:ext cx="10419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Il peso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appropriato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spesa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destinate a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quel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prodotto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, ma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deciso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se a tempo 0 o a tempo t</a:t>
            </a:r>
            <a:endParaRPr lang="en-GB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061D9-6F87-F71D-430D-9CFBAF32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311" y="3805315"/>
            <a:ext cx="9005777" cy="41608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38B34E-A940-0FFD-508A-CEC9EB75805A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4800" b="1">
                <a:solidFill>
                  <a:srgbClr val="FFFFFF"/>
                </a:solidFill>
              </a:rPr>
              <a:t>NI sintetico dei prezzi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7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D5F31-64CC-2844-BCC9-78790E65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4BA5B04-C3A4-283A-EE9F-8469EF135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900F4E-B9CF-A4DD-69C0-2221561D8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2F2976-D627-95B8-A084-61CF2A8D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E7B1DA-0EFF-45CF-2769-411AAEA56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A15BD-6570-26F2-5481-9C4340CD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69" y="2186817"/>
            <a:ext cx="9393862" cy="55021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BDD136-9850-A1D1-70E5-9E5F24DAFAD5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4800" b="1">
                <a:solidFill>
                  <a:srgbClr val="FFFFFF"/>
                </a:solidFill>
              </a:rPr>
              <a:t>NI sintetico dei prezzi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0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246CF-8DB8-B300-0DA9-50610CDD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6F9E2F9-F696-4E54-9BB0-F36BBC67C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B6498A-A973-7A05-BFEF-7262A00D7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16753D-F940-5716-9D67-5C0C32B82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E2ECF3-E320-8979-FFAD-C1B3E6682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0B4454-8123-8298-9331-9E47CB924800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NI </a:t>
            </a:r>
            <a:r>
              <a:rPr lang="en-US" sz="4800" b="1" dirty="0" err="1">
                <a:solidFill>
                  <a:srgbClr val="FFFFFF"/>
                </a:solidFill>
              </a:rPr>
              <a:t>sintetico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delle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quantità</a:t>
            </a:r>
            <a:endParaRPr lang="en-US" sz="4800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FA1A0-02E3-35A5-345C-17138063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330"/>
            <a:ext cx="70485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4569D-CEF7-15AF-2898-BB69B054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21" y="5570170"/>
            <a:ext cx="6997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0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2C7B2-2DE0-E32A-7896-4A6EB12C9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A07C896-F85D-470A-07D0-37AEB8B6A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2DB3CF-D8A1-81C3-7BC7-7506AAB3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3B5C0E-FB3E-DD0C-B112-E7C25D3E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7A5695-F048-8061-74F2-04C6103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78A49C-1381-C785-7965-8CED428F3526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NI </a:t>
            </a:r>
            <a:r>
              <a:rPr lang="en-US" sz="4800" b="1" dirty="0" err="1">
                <a:solidFill>
                  <a:srgbClr val="FFFFFF"/>
                </a:solidFill>
              </a:rPr>
              <a:t>sintetico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delle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quantità</a:t>
            </a:r>
            <a:endParaRPr lang="en-US" sz="4800"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65FFCB-E8D9-296C-FE8C-550DF0D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8" y="2154919"/>
            <a:ext cx="7772400" cy="2309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7860A6-4209-E3AB-3CA3-D3833E46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27" y="5836684"/>
            <a:ext cx="7772400" cy="17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3220F-84EE-37CF-C964-B59DD30F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27B680-1E92-53F9-96B2-DF2BB2975A6D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 sintetico delle quantità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AA755-4654-3AD6-DB22-FA5E1B5E9B4E}"/>
              </a:ext>
            </a:extLst>
          </p:cNvPr>
          <p:cNvSpPr txBox="1"/>
          <p:nvPr/>
        </p:nvSpPr>
        <p:spPr>
          <a:xfrm>
            <a:off x="10286998" y="468998"/>
            <a:ext cx="3880302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NB: In Laspeyres, il peso è la spesa a tempo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CCF7A-D8FD-1AC9-667A-76F2DF7C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68" y="2359551"/>
            <a:ext cx="9414261" cy="5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3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1246C-A958-F33C-355B-6E4013A7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" y="0"/>
            <a:ext cx="14626743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490504"/>
            <a:ext cx="14458475" cy="4911967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7196EA-C038-6B77-9028-7704D4F1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23" y="757123"/>
            <a:ext cx="6313190" cy="251610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Numeri </a:t>
            </a:r>
            <a:r>
              <a:rPr lang="en-US" sz="5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indice</a:t>
            </a:r>
            <a:r>
              <a:rPr lang="en-US" sz="5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elementari</a:t>
            </a:r>
            <a:endParaRPr lang="en-US" sz="5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A2281-286F-FD12-FB30-171245835C0F}"/>
              </a:ext>
            </a:extLst>
          </p:cNvPr>
          <p:cNvSpPr txBox="1"/>
          <p:nvPr/>
        </p:nvSpPr>
        <p:spPr>
          <a:xfrm>
            <a:off x="7315195" y="757123"/>
            <a:ext cx="6122815" cy="251610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</a:rPr>
              <a:t>Un NI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è</a:t>
            </a:r>
            <a:r>
              <a:rPr lang="en-US" sz="3200" dirty="0">
                <a:solidFill>
                  <a:schemeClr val="bg1"/>
                </a:solidFill>
                <a:effectLst/>
              </a:rPr>
              <a:t> un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numero</a:t>
            </a:r>
            <a:r>
              <a:rPr lang="en-US" sz="3200" dirty="0">
                <a:solidFill>
                  <a:schemeClr val="bg1"/>
                </a:solidFill>
                <a:effectLst/>
              </a:rPr>
              <a:t> puro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</a:rPr>
              <a:t>NI&gt; 1 indica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aumento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</a:rPr>
              <a:t>NI=1 indica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fenomeno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invariato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/>
              </a:rPr>
              <a:t>NI&lt;1 indica 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diminuzione</a:t>
            </a:r>
            <a:endParaRPr lang="en-US" sz="320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525775" y="1251126"/>
            <a:ext cx="3355753" cy="85350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511446" y="-321856"/>
            <a:ext cx="658368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368942"/>
            <a:ext cx="7315196" cy="85350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497456" y="7183572"/>
            <a:ext cx="1543050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4337CFA-C22F-CA12-8720-2FF77E4F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32" y="3463092"/>
            <a:ext cx="12846874" cy="391829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01339" y="3709412"/>
            <a:ext cx="304800" cy="515722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45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A60AA-9136-A0D1-E5F0-03C5FC032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8DDCAF3-9980-3C18-1D88-1BD33FD5C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C3019D-598C-1769-9F03-7D80D3D05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694FEF-E8FA-092F-B9AB-C038964DA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3992AF-9E66-2392-E428-CE872A5C0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D681BA-3B7C-DD1C-1028-793037961C47}"/>
              </a:ext>
            </a:extLst>
          </p:cNvPr>
          <p:cNvSpPr txBox="1">
            <a:spLocks/>
          </p:cNvSpPr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Inflazione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52EB7-89AF-3E98-416C-1C1FE20C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7" y="2214808"/>
            <a:ext cx="7772400" cy="57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DE919-4974-085E-F2BB-AE0DA947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4630398" cy="2604037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99382" y="0"/>
            <a:ext cx="4916654" cy="2604793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12775" y="-6012052"/>
            <a:ext cx="2604851" cy="146304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1AD27-0613-1082-2962-5C07384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276" y="418638"/>
            <a:ext cx="11661734" cy="1891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 indice elementare</a:t>
            </a:r>
          </a:p>
        </p:txBody>
      </p:sp>
      <p:graphicFrame>
        <p:nvGraphicFramePr>
          <p:cNvPr id="18" name="TextBox 5">
            <a:extLst>
              <a:ext uri="{FF2B5EF4-FFF2-40B4-BE49-F238E27FC236}">
                <a16:creationId xmlns:a16="http://schemas.microsoft.com/office/drawing/2014/main" id="{A3D04EAA-07FD-D46D-B22F-9D78BE1CD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338453"/>
              </p:ext>
            </p:extLst>
          </p:nvPr>
        </p:nvGraphicFramePr>
        <p:xfrm>
          <a:off x="-1" y="2604037"/>
          <a:ext cx="14630401" cy="562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400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04D48-21BF-616E-84A9-B6777828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15D9B0-4D1A-8656-FF17-4F1991C00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979E7D-8E5D-056A-6DB2-12544E50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4630398" cy="2604037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339BE4-7919-7143-ABDF-5E8DC47F5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99382" y="0"/>
            <a:ext cx="4916654" cy="2604793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54FA6A-D271-C917-C683-8522F685D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12775" y="-6012052"/>
            <a:ext cx="2604851" cy="146304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6603-4C39-FCE0-6839-9961E96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276" y="418638"/>
            <a:ext cx="11661734" cy="1891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 indice elementare</a:t>
            </a:r>
          </a:p>
        </p:txBody>
      </p:sp>
      <p:graphicFrame>
        <p:nvGraphicFramePr>
          <p:cNvPr id="18" name="TextBox 5">
            <a:extLst>
              <a:ext uri="{FF2B5EF4-FFF2-40B4-BE49-F238E27FC236}">
                <a16:creationId xmlns:a16="http://schemas.microsoft.com/office/drawing/2014/main" id="{E3DD18F2-FB84-B04D-4398-29423AAF7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584603"/>
              </p:ext>
            </p:extLst>
          </p:nvPr>
        </p:nvGraphicFramePr>
        <p:xfrm>
          <a:off x="-1" y="2604037"/>
          <a:ext cx="14630401" cy="562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996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19682"/>
            <a:ext cx="14630397" cy="190889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24210"/>
            <a:ext cx="14622397" cy="190889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38358" y="6318655"/>
            <a:ext cx="4892038" cy="190889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6002" y="6316179"/>
            <a:ext cx="14630400" cy="19169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BDCE7-3823-0713-E93D-C084982B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8" y="6612303"/>
            <a:ext cx="11875142" cy="1240403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rgbClr val="FFFFFF"/>
                </a:solidFill>
              </a:rPr>
              <a:t>Passaggio da base fissa a mobile</a:t>
            </a:r>
          </a:p>
        </p:txBody>
      </p:sp>
      <p:pic>
        <p:nvPicPr>
          <p:cNvPr id="6" name="Picture 5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AFF65E13-89CA-59B5-D58B-5A53FD06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32" y="483084"/>
            <a:ext cx="9526733" cy="3858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31C20-9480-4E7E-3E98-7FCB8422D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671" y="4599838"/>
                <a:ext cx="13500847" cy="1343979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n-GB" dirty="0" err="1"/>
                  <a:t>Sostanzialmente</a:t>
                </a:r>
                <a:r>
                  <a:rPr lang="en-GB" dirty="0"/>
                  <a:t> per </a:t>
                </a:r>
                <a:r>
                  <a:rPr lang="en-GB" dirty="0" err="1"/>
                  <a:t>trovare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it-IT" b="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/>
                          <m:e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se </a:t>
                </a:r>
                <a:r>
                  <a:rPr lang="en-GB" dirty="0" err="1"/>
                  <a:t>ho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GB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faccio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Pre>
                              <m:sPrePr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it-IT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r>
                                  <a:rPr lang="it-IT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sPre>
                          </m:e>
                          <m:sub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Pre>
                              <m:sPrePr>
                                <m:ctrlPr>
                                  <a:rPr lang="it-IT" b="0" i="1">
                                    <a:latin typeface="Cambria Math" panose="020405030504060302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it-IT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r>
                                  <a:rPr lang="it-IT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sPre>
                          </m:e>
                          <m:sub>
                            <m:r>
                              <a:rPr lang="it-IT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31C20-9480-4E7E-3E98-7FCB8422D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671" y="4599838"/>
                <a:ext cx="13500847" cy="1343979"/>
              </a:xfrm>
              <a:blipFill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37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0758E-65DB-5CDA-A824-1451D51E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D5668-2086-0A6A-4069-34EE2969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5" y="297645"/>
            <a:ext cx="8476465" cy="1391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Passaggio da base mobile a fissa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657282B-0E13-16CF-1677-41667AD7D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70433" y="420418"/>
                <a:ext cx="4644159" cy="1048334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 defTabSz="91440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r>
                  <a:rPr lang="en-US" kern="1200" dirty="0">
                    <a:solidFill>
                      <a:srgbClr val="FFFFFF"/>
                    </a:solidFill>
                    <a:ea typeface="+mn-ea"/>
                    <a:cs typeface="+mn-cs"/>
                  </a:rPr>
                  <a:t>Idee di base: </a:t>
                </a:r>
              </a:p>
              <a:p>
                <a:pPr marL="0" indent="0" defTabSz="91440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PrePr>
                          <m:sub>
                            <m:r>
                              <a:rPr lang="en-US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sub>
                          <m:sup/>
                          <m:e>
                            <m:r>
                              <a:rPr lang="en-US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en-US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lang="en-US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b="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b="0" i="1" kern="1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Pre>
                              <m:sPrePr>
                                <m:ctrlPr>
                                  <a:rPr lang="en-US" i="1" kern="12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PrePr>
                              <m:sub>
                                <m:r>
                                  <a:rPr lang="en-US" i="1" kern="12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r>
                                  <a:rPr lang="en-US" i="1" kern="120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</m:e>
                            </m:sPre>
                          </m:e>
                          <m:sub>
                            <m:r>
                              <a:rPr lang="en-US" i="1" kern="12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m:rPr>
                                <m:nor/>
                              </m:rPr>
                              <a:rPr lang="en-US" kern="1200">
                                <a:solidFill>
                                  <a:srgbClr val="FFFFFF"/>
                                </a:solidFill>
                                <a:ea typeface="+mn-ea"/>
                                <a:cs typeface="+mn-cs"/>
                              </a:rPr>
                              <m:t>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kern="1200" dirty="0">
                    <a:solidFill>
                      <a:srgbClr val="FFFFFF"/>
                    </a:solidFill>
                    <a:ea typeface="+mn-ea"/>
                    <a:cs typeface="+mn-cs"/>
                  </a:rPr>
                  <a:t> </a:t>
                </a:r>
              </a:p>
              <a:p>
                <a:pPr marL="0" indent="0" defTabSz="91440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>
                              <m: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  <m:sup/>
                            <m:e>
                              <m: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</m:sPre>
                        </m:e>
                        <m:sub>
                          <m:r>
                            <a:rPr lang="en-US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  <m:r>
                        <a:rPr lang="en-US" i="1" kern="12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>
                              <m: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  <m:sup/>
                            <m:e>
                              <m: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</m:sPre>
                        </m:e>
                        <m:sub>
                          <m:r>
                            <a:rPr lang="en-US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lang="en-US" b="0" i="1" kern="12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∙ </m:t>
                      </m:r>
                      <m:sSub>
                        <m:sSubPr>
                          <m:ctrlPr>
                            <a:rPr lang="en-US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>
                              <m: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a:rPr lang="en-US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</m:sPre>
                        </m:e>
                        <m:sub>
                          <m:r>
                            <a:rPr lang="en-US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kern="1200" dirty="0">
                  <a:solidFill>
                    <a:srgbClr val="FFFFFF"/>
                  </a:solidFill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F657282B-0E13-16CF-1677-41667AD7D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70433" y="420418"/>
                <a:ext cx="4644159" cy="1048334"/>
              </a:xfrm>
              <a:blipFill>
                <a:blip r:embed="rId2"/>
                <a:stretch>
                  <a:fillRect l="-3279" t="-50602" b="-53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white text with blue text&#10;&#10;AI-generated content may be incorrect.">
            <a:extLst>
              <a:ext uri="{FF2B5EF4-FFF2-40B4-BE49-F238E27FC236}">
                <a16:creationId xmlns:a16="http://schemas.microsoft.com/office/drawing/2014/main" id="{5833E054-D5D5-E32E-4986-82F885B9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0" y="2889941"/>
            <a:ext cx="13593058" cy="42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heet with blue text and numbers&#10;&#10;AI-generated content may be incorrect.">
            <a:extLst>
              <a:ext uri="{FF2B5EF4-FFF2-40B4-BE49-F238E27FC236}">
                <a16:creationId xmlns:a16="http://schemas.microsoft.com/office/drawing/2014/main" id="{8D37FFB5-ED61-527D-A09D-0F1DA6FD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91" y="205058"/>
            <a:ext cx="12362818" cy="78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3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2205D-D9AB-DC8E-48F1-0F409100D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heet with blue text and numbers&#10;&#10;AI-generated content may be incorrect.">
            <a:extLst>
              <a:ext uri="{FF2B5EF4-FFF2-40B4-BE49-F238E27FC236}">
                <a16:creationId xmlns:a16="http://schemas.microsoft.com/office/drawing/2014/main" id="{4E6190FB-F1ED-C0B4-4E36-4A888170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26" y="531956"/>
            <a:ext cx="11329148" cy="71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400</Words>
  <Application>Microsoft Macintosh PowerPoint</Application>
  <PresentationFormat>Custom</PresentationFormat>
  <Paragraphs>61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Cambria Math</vt:lpstr>
      <vt:lpstr>Tahoma</vt:lpstr>
      <vt:lpstr>Office Theme</vt:lpstr>
      <vt:lpstr>Numeri indice</vt:lpstr>
      <vt:lpstr>Numeri indice</vt:lpstr>
      <vt:lpstr>Numeri indice elementari</vt:lpstr>
      <vt:lpstr>Numeri indice elementare</vt:lpstr>
      <vt:lpstr>Numeri indice elementare</vt:lpstr>
      <vt:lpstr>Passaggio da base fissa a mobile</vt:lpstr>
      <vt:lpstr>Passaggio da base mobile a fissa</vt:lpstr>
      <vt:lpstr>PowerPoint Presentation</vt:lpstr>
      <vt:lpstr>PowerPoint Presentation</vt:lpstr>
      <vt:lpstr>PowerPoint Presentation</vt:lpstr>
      <vt:lpstr>PowerPoint Presentation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Alcuni esercizi prima di passare agli NI sintetici</vt:lpstr>
      <vt:lpstr>Numeri indice sintetici</vt:lpstr>
      <vt:lpstr>NI sintetico dei prezzi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Andrea Ballerini</cp:lastModifiedBy>
  <cp:revision>6</cp:revision>
  <dcterms:created xsi:type="dcterms:W3CDTF">2013-01-27T09:14:16Z</dcterms:created>
  <dcterms:modified xsi:type="dcterms:W3CDTF">2025-04-01T08:49:45Z</dcterms:modified>
  <cp:category/>
</cp:coreProperties>
</file>