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"/>
  </p:notesMasterIdLst>
  <p:sldIdLst>
    <p:sldId id="260" r:id="rId2"/>
  </p:sldIdLst>
  <p:sldSz cx="30279975" cy="428085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2B6"/>
    <a:srgbClr val="AC2A49"/>
    <a:srgbClr val="746266"/>
    <a:srgbClr val="9A8166"/>
    <a:srgbClr val="FFDF85"/>
    <a:srgbClr val="FFBF00"/>
    <a:srgbClr val="961632"/>
    <a:srgbClr val="962A32"/>
    <a:srgbClr val="475E9F"/>
    <a:srgbClr val="EED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9634B7A-5ED3-4FA1-9F8F-EBCCBB714355}">
  <a:tblStyle styleId="{F2A12FB1-365B-4CCB-BCF1-AFF12FA2340C}" styleName="Kea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solidFill>
            <a:schemeClr val="bg1"/>
          </a:solidFill>
        </a:fill>
      </a:tcStyle>
    </a:wholeTbl>
    <a:band1H>
      <a:tcTxStyle>
        <a:fontRef idx="minor">
          <a:scrgbClr r="0" g="0" b="0"/>
        </a:fontRef>
        <a:schemeClr val="tx1"/>
      </a:tcTxStyle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</a:tcBdr>
      </a:tcStyle>
    </a:band1H>
    <a:band2H>
      <a:tcTxStyle>
        <a:fontRef idx="minor">
          <a:scrgbClr r="0" g="0" b="0"/>
        </a:fontRef>
        <a:schemeClr val="tx1"/>
      </a:tcTxStyle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</a:tcBdr>
      </a:tcStyle>
    </a:band2H>
    <a:band1V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insideV>
            <a:lnRef idx="1">
              <a:schemeClr val="accent1"/>
            </a:lnRef>
          </a:insideV>
        </a:tcBdr>
      </a:tcStyle>
    </a:band1V>
    <a:band2V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insideV>
            <a:lnRef idx="1">
              <a:schemeClr val="accent1"/>
            </a:lnRef>
          </a:insideV>
        </a:tcBdr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solidFill>
            <a:schemeClr val="accent1"/>
          </a:solidFill>
        </a:fill>
      </a:tcStyle>
    </a:firstRow>
    <a:nwCell>
      <a:tcTxStyle b="on">
        <a:fontRef idx="min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Ref idx="1">
              <a:schemeClr val="accent2"/>
            </a:lnRef>
          </a:right>
          <a:top>
            <a:ln>
              <a:noFill/>
            </a:ln>
          </a:top>
        </a:tcBdr>
        <a:fill>
          <a:noFill/>
        </a:fill>
      </a:tcStyle>
    </a:nwCell>
  </a:tblStyle>
  <a:tblStyle styleId="{29634B7A-5ED3-4FA1-9F8F-EBCCBB714355}" styleName="Kea Light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solidFill>
            <a:schemeClr val="bg1"/>
          </a:solidFill>
        </a:fill>
      </a:tcStyle>
    </a:wholeTbl>
    <a:band1H>
      <a:tcTxStyle>
        <a:fontRef idx="minor">
          <a:scrgbClr r="0" g="0" b="0"/>
        </a:fontRef>
        <a:schemeClr val="tx1"/>
      </a:tcTxStyle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</a:tcBdr>
      </a:tcStyle>
    </a:band1H>
    <a:band2H>
      <a:tcTxStyle>
        <a:fontRef idx="minor">
          <a:scrgbClr r="0" g="0" b="0"/>
        </a:fontRef>
        <a:schemeClr val="tx1"/>
      </a:tcTxStyle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</a:tcBdr>
      </a:tcStyle>
    </a:band2H>
    <a:band1V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insideV>
            <a:lnRef idx="1">
              <a:schemeClr val="accent1"/>
            </a:lnRef>
          </a:insideV>
        </a:tcBdr>
      </a:tcStyle>
    </a:band1V>
    <a:band2V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insideV>
            <a:lnRef idx="1">
              <a:schemeClr val="accent1"/>
            </a:lnRef>
          </a:insideV>
        </a:tcBdr>
      </a:tcStyle>
    </a:band2V>
    <a:lastCol>
      <a:tcTxStyle b="on">
        <a:fontRef idx="minor">
          <a:prstClr val="black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lastCol>
    <a:firstCol>
      <a:tcTxStyle b="on">
        <a:fontRef idx="minor">
          <a:prstClr val="black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lastRow>
    <a:seCell>
      <a:tcTxStyle b="on">
        <a:fontRef idx="minor">
          <a:prstClr val="black"/>
        </a:fontRef>
        <a:schemeClr val="tx1"/>
      </a:tcTxStyle>
      <a:tcStyle>
        <a:tcBdr>
          <a:left>
            <a:lnRef idx="1">
              <a:schemeClr val="accent2"/>
            </a:lnRef>
          </a:left>
          <a:top>
            <a:lnRef idx="1">
              <a:schemeClr val="accent2"/>
            </a:lnRef>
          </a:top>
        </a:tcBdr>
      </a:tcStyle>
    </a:seCell>
    <a:swCell>
      <a:tcTxStyle b="on">
        <a:fontRef idx="minor">
          <a:prstClr val="black"/>
        </a:fontRef>
        <a:schemeClr val="lt1"/>
      </a:tcTxStyle>
      <a:tcStyle>
        <a:tcBdr>
          <a:top>
            <a:lnRef idx="1">
              <a:schemeClr val="lt1"/>
            </a:lnRef>
          </a:top>
        </a:tcBdr>
      </a:tcStyle>
    </a:swCell>
    <a:firstRow>
      <a:tcTxStyle b="on">
        <a:fontRef idx="minor">
          <a:prstClr val="black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solidFill>
            <a:schemeClr val="accent1"/>
          </a:solidFill>
        </a:fill>
      </a:tcStyle>
    </a:firstRow>
    <a:neCell>
      <a:tcTxStyle b="on">
        <a:fontRef idx="minor">
          <a:prstClr val="black"/>
        </a:fontRef>
        <a:schemeClr val="lt1"/>
      </a:tcTxStyle>
      <a:tcStyle>
        <a:tcBdr>
          <a:left>
            <a:lnRef idx="1">
              <a:schemeClr val="lt1"/>
            </a:lnRef>
          </a:left>
        </a:tcBdr>
      </a:tcStyle>
    </a:neCell>
    <a:nwCell>
      <a:tcTxStyle b="off">
        <a:fontRef idx="min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Ref idx="1">
              <a:schemeClr val="accent2"/>
            </a:lnRef>
          </a:right>
          <a:top>
            <a:ln>
              <a:noFill/>
            </a:ln>
          </a:top>
        </a:tcBdr>
        <a:fill>
          <a:noFill/>
        </a:fill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4" autoAdjust="0"/>
  </p:normalViewPr>
  <p:slideViewPr>
    <p:cSldViewPr showGuides="1">
      <p:cViewPr>
        <p:scale>
          <a:sx n="10" d="100"/>
          <a:sy n="10" d="100"/>
        </p:scale>
        <p:origin x="-2358" y="-192"/>
      </p:cViewPr>
      <p:guideLst>
        <p:guide orient="horz" pos="3287"/>
        <p:guide orient="horz" pos="25411"/>
        <p:guide orient="horz" pos="13483"/>
        <p:guide pos="649"/>
        <p:guide pos="18521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6F4A0-4078-461C-9F73-B69D4F84F8ED}" type="datetimeFigureOut">
              <a:rPr lang="fr-FR" smtClean="0"/>
              <a:t>30/04/2015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594E0-13CC-4003-A8F6-9FA2A8C06B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95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594E0-13CC-4003-A8F6-9FA2A8C06BB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6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sz="quarter" idx="11"/>
          </p:nvPr>
        </p:nvSpPr>
        <p:spPr>
          <a:xfrm>
            <a:off x="738387" y="3690294"/>
            <a:ext cx="28599001" cy="37079914"/>
          </a:xfrm>
          <a:prstGeom prst="rect">
            <a:avLst/>
          </a:prstGeom>
          <a:ln>
            <a:solidFill>
              <a:srgbClr val="C8B4B4"/>
            </a:solidFill>
          </a:ln>
        </p:spPr>
        <p:txBody>
          <a:bodyPr lIns="360000" tIns="900000" rIns="360000" bIns="360000"/>
          <a:lstStyle>
            <a:lvl2pPr>
              <a:spcBef>
                <a:spcPts val="2000"/>
              </a:spcBef>
              <a:defRPr/>
            </a:lvl2pPr>
            <a:lvl3pPr marL="1003300" indent="-571500">
              <a:buFontTx/>
              <a:buChar char="-"/>
              <a:defRPr/>
            </a:lvl3pPr>
            <a:lvl4pPr marL="1343025" indent="-571500">
              <a:buFont typeface="Arial" pitchFamily="34" charset="0"/>
              <a:buChar char="&gt;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30279975" cy="239414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508704" y="2826198"/>
            <a:ext cx="17084460" cy="165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>
            <a:lvl1pPr algn="ctr">
              <a:defRPr lang="fr-FR" sz="6000" kern="1200" smtClean="0">
                <a:solidFill>
                  <a:srgbClr val="564242"/>
                </a:solidFill>
                <a:latin typeface="Arial" charset="0"/>
                <a:cs typeface="Arial" charset="0"/>
              </a:defRPr>
            </a:lvl1pPr>
            <a:lvl2pPr>
              <a:defRPr lang="fr-FR" sz="8200" kern="1200" smtClean="0">
                <a:latin typeface="Arial" charset="0"/>
                <a:ea typeface="+mn-ea"/>
                <a:cs typeface="Arial" charset="0"/>
              </a:defRPr>
            </a:lvl2pPr>
            <a:lvl3pPr>
              <a:defRPr lang="fr-FR" sz="8200" kern="1200" smtClean="0">
                <a:latin typeface="Arial" charset="0"/>
                <a:ea typeface="+mn-ea"/>
                <a:cs typeface="Arial" charset="0"/>
              </a:defRPr>
            </a:lvl3pPr>
            <a:lvl4pPr>
              <a:defRPr lang="fr-FR" sz="8200" kern="1200" smtClean="0">
                <a:latin typeface="Arial" charset="0"/>
                <a:ea typeface="+mn-ea"/>
                <a:cs typeface="Arial" charset="0"/>
              </a:defRPr>
            </a:lvl4pPr>
            <a:lvl5pPr>
              <a:defRPr lang="fr-FR" sz="8200" kern="1200">
                <a:latin typeface="Arial" charset="0"/>
                <a:ea typeface="+mn-ea"/>
                <a:cs typeface="Arial" charset="0"/>
              </a:defRPr>
            </a:lvl5pPr>
          </a:lstStyle>
          <a:p>
            <a:pPr lvl="0" algn="ctr" defTabSz="4176713" eaLnBrk="1" hangingPunct="1">
              <a:spcBef>
                <a:spcPct val="0"/>
              </a:spcBef>
            </a:pPr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30279974" cy="232214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/>
          </p:nvPr>
        </p:nvSpPr>
        <p:spPr>
          <a:xfrm>
            <a:off x="1030818" y="2466158"/>
            <a:ext cx="28371054" cy="378735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287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marL="1443038" indent="0"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tx2"/>
          </a:solidFill>
          <a:latin typeface="Arial" charset="0"/>
        </a:defRPr>
      </a:lvl2pPr>
      <a:lvl3pPr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tx2"/>
          </a:solidFill>
          <a:latin typeface="Arial" charset="0"/>
        </a:defRPr>
      </a:lvl3pPr>
      <a:lvl4pPr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tx2"/>
          </a:solidFill>
          <a:latin typeface="Arial" charset="0"/>
        </a:defRPr>
      </a:lvl4pPr>
      <a:lvl5pPr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tx2"/>
          </a:solidFill>
          <a:latin typeface="Arial" charset="0"/>
        </a:defRPr>
      </a:lvl5pPr>
      <a:lvl6pPr marL="457200"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tx2"/>
          </a:solidFill>
          <a:latin typeface="Arial" charset="0"/>
        </a:defRPr>
      </a:lvl6pPr>
      <a:lvl7pPr marL="914400"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tx2"/>
          </a:solidFill>
          <a:latin typeface="Arial" charset="0"/>
        </a:defRPr>
      </a:lvl7pPr>
      <a:lvl8pPr marL="1371600"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tx2"/>
          </a:solidFill>
          <a:latin typeface="Arial" charset="0"/>
        </a:defRPr>
      </a:lvl8pPr>
      <a:lvl9pPr marL="1828800" algn="l" defTabSz="3986213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7000" b="1">
          <a:solidFill>
            <a:schemeClr val="tx2"/>
          </a:solidFill>
          <a:latin typeface="Arial" charset="0"/>
        </a:defRPr>
      </a:lvl9pPr>
    </p:titleStyle>
    <p:bodyStyle>
      <a:lvl1pPr marL="342900" marR="0" indent="-342900" algn="l" defTabSz="3930650" rtl="0" eaLnBrk="1" fontAlgn="base" latinLnBrk="0" hangingPunct="1">
        <a:lnSpc>
          <a:spcPct val="100000"/>
        </a:lnSpc>
        <a:spcBef>
          <a:spcPct val="100000"/>
        </a:spcBef>
        <a:spcAft>
          <a:spcPct val="0"/>
        </a:spcAft>
        <a:buClrTx/>
        <a:buSzTx/>
        <a:buFont typeface="Wingdings" pitchFamily="2" charset="2"/>
        <a:buNone/>
        <a:tabLst/>
        <a:defRPr lang="fr-FR" sz="6000" b="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830263" marR="0" indent="-823913" algn="l" defTabSz="3930650" rtl="0" eaLnBrk="1" fontAlgn="base" latinLnBrk="0" hangingPunct="1">
        <a:lnSpc>
          <a:spcPct val="100000"/>
        </a:lnSpc>
        <a:spcBef>
          <a:spcPct val="70000"/>
        </a:spcBef>
        <a:spcAft>
          <a:spcPct val="0"/>
        </a:spcAft>
        <a:buClrTx/>
        <a:buSzTx/>
        <a:buFont typeface="Wingdings" pitchFamily="2" charset="2"/>
        <a:buChar char="n"/>
        <a:tabLst/>
        <a:defRPr lang="fr-FR" sz="6000" dirty="0" smtClean="0">
          <a:solidFill>
            <a:schemeClr val="tx1"/>
          </a:solidFill>
          <a:latin typeface="+mn-lt"/>
        </a:defRPr>
      </a:lvl2pPr>
      <a:lvl3pPr marL="1171575" marR="0" indent="-739775" algn="l" defTabSz="393065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Tx/>
        <a:buSzTx/>
        <a:buFont typeface="Wingdings" pitchFamily="2" charset="2"/>
        <a:buChar char="§"/>
        <a:tabLst/>
        <a:defRPr lang="fr-FR" sz="4400" dirty="0" smtClean="0">
          <a:solidFill>
            <a:schemeClr val="tx1"/>
          </a:solidFill>
          <a:latin typeface="+mn-lt"/>
        </a:defRPr>
      </a:lvl3pPr>
      <a:lvl4pPr marL="1343025" marR="0" indent="-571500" algn="l" defTabSz="393065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Tx/>
        <a:buSzTx/>
        <a:buFontTx/>
        <a:buChar char="-"/>
        <a:tabLst>
          <a:tab pos="1625600" algn="l"/>
        </a:tabLst>
        <a:defRPr lang="fr-FR" sz="4400" dirty="0" smtClean="0">
          <a:solidFill>
            <a:schemeClr val="tx1"/>
          </a:solidFill>
          <a:latin typeface="+mn-lt"/>
        </a:defRPr>
      </a:lvl4pPr>
      <a:lvl5pPr marL="2325688" marR="0" indent="-496888" algn="l" defTabSz="393065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Tx/>
        <a:buSzTx/>
        <a:buFont typeface="Wingdings"/>
        <a:buChar char="Ø"/>
        <a:tabLst/>
        <a:defRPr lang="fr-FR" sz="4400" dirty="0" smtClean="0">
          <a:solidFill>
            <a:schemeClr val="tx1"/>
          </a:solidFill>
          <a:latin typeface="+mn-lt"/>
        </a:defRPr>
      </a:lvl5pPr>
      <a:lvl6pPr marL="2782888" algn="l" defTabSz="3930650" rtl="0" eaLnBrk="1" fontAlgn="base" hangingPunct="1">
        <a:spcBef>
          <a:spcPct val="30000"/>
        </a:spcBef>
        <a:spcAft>
          <a:spcPct val="0"/>
        </a:spcAft>
        <a:buClr>
          <a:srgbClr val="565656"/>
        </a:buClr>
        <a:defRPr sz="4400">
          <a:solidFill>
            <a:schemeClr val="tx1"/>
          </a:solidFill>
          <a:latin typeface="+mn-lt"/>
        </a:defRPr>
      </a:lvl6pPr>
      <a:lvl7pPr marL="3240088" algn="l" defTabSz="3930650" rtl="0" eaLnBrk="1" fontAlgn="base" hangingPunct="1">
        <a:spcBef>
          <a:spcPct val="30000"/>
        </a:spcBef>
        <a:spcAft>
          <a:spcPct val="0"/>
        </a:spcAft>
        <a:buClr>
          <a:srgbClr val="565656"/>
        </a:buClr>
        <a:defRPr sz="4400">
          <a:solidFill>
            <a:schemeClr val="tx2"/>
          </a:solidFill>
          <a:latin typeface="+mn-lt"/>
        </a:defRPr>
      </a:lvl7pPr>
      <a:lvl8pPr marL="3697288" algn="l" defTabSz="3930650" rtl="0" eaLnBrk="1" fontAlgn="base" hangingPunct="1">
        <a:spcBef>
          <a:spcPct val="30000"/>
        </a:spcBef>
        <a:spcAft>
          <a:spcPct val="0"/>
        </a:spcAft>
        <a:buClr>
          <a:srgbClr val="565656"/>
        </a:buClr>
        <a:defRPr sz="4400">
          <a:solidFill>
            <a:schemeClr val="tx2"/>
          </a:solidFill>
          <a:latin typeface="+mn-lt"/>
        </a:defRPr>
      </a:lvl8pPr>
      <a:lvl9pPr marL="4154488" algn="l" defTabSz="3930650" rtl="0" eaLnBrk="1" fontAlgn="base" hangingPunct="1">
        <a:spcBef>
          <a:spcPct val="30000"/>
        </a:spcBef>
        <a:spcAft>
          <a:spcPct val="0"/>
        </a:spcAft>
        <a:buClr>
          <a:srgbClr val="565656"/>
        </a:buClr>
        <a:defRPr sz="44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37" y="4739817"/>
            <a:ext cx="30379695" cy="33609853"/>
          </a:xfrm>
          <a:prstGeom prst="rect">
            <a:avLst/>
          </a:prstGeom>
        </p:spPr>
      </p:pic>
      <p:pic>
        <p:nvPicPr>
          <p:cNvPr id="1026" name="Picture 2" descr="http://www.fondation.univ-bordeaux.fr/sites/default/files/content/logo-observatoire-immaterie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27152" r="14490" b="24747"/>
          <a:stretch/>
        </p:blipFill>
        <p:spPr bwMode="auto">
          <a:xfrm>
            <a:off x="162323" y="51030"/>
            <a:ext cx="14353173" cy="550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42443" y="13843422"/>
            <a:ext cx="213182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400" b="1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Oser l’Immatériel</a:t>
            </a:r>
            <a:br>
              <a:rPr lang="fr-FR" sz="14400" b="1" dirty="0" smtClean="0">
                <a:solidFill>
                  <a:schemeClr val="accent6"/>
                </a:solidFill>
                <a:latin typeface="Candara" panose="020E0502030303020204" pitchFamily="34" charset="0"/>
              </a:rPr>
            </a:br>
            <a:r>
              <a:rPr lang="fr-FR" sz="14400" b="1" smtClean="0">
                <a:solidFill>
                  <a:schemeClr val="accent6"/>
                </a:solidFill>
                <a:latin typeface="Candara" panose="020E0502030303020204" pitchFamily="34" charset="0"/>
              </a:rPr>
              <a:t>pour se </a:t>
            </a:r>
            <a:r>
              <a:rPr lang="fr-FR" sz="14400" b="1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développer ! </a:t>
            </a:r>
            <a:endParaRPr lang="fr-FR" sz="14400" b="1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708" y="36388885"/>
            <a:ext cx="30279975" cy="6401753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L’Observatoire de l’Immatériel et la DGE ont le plaisir de vous convier  à la 6</a:t>
            </a:r>
            <a:r>
              <a:rPr lang="fr-FR" b="1" i="1" baseline="30000" dirty="0" smtClean="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</a:rPr>
              <a:t>Journée </a:t>
            </a:r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	Nationale </a:t>
            </a:r>
            <a:b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des 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</a:rPr>
              <a:t>Actifs </a:t>
            </a:r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Immatériels </a:t>
            </a:r>
            <a:b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au Centre 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</a:rPr>
              <a:t>Pierre Mendès-France, le 16 juin </a:t>
            </a:r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b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139 rue de Bercy 75012 Paris</a:t>
            </a:r>
            <a:endParaRPr lang="fr-FR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662" y="6292151"/>
            <a:ext cx="28648648" cy="92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9900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fr-FR" sz="19900" b="1" baseline="30000" dirty="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9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9900" b="1" dirty="0" smtClean="0">
                <a:solidFill>
                  <a:schemeClr val="bg1">
                    <a:lumMod val="50000"/>
                  </a:schemeClr>
                </a:solidFill>
              </a:rPr>
              <a:t>JNAI – 16 juin 2015</a:t>
            </a:r>
            <a:endParaRPr lang="fr-FR" sz="19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8920" y="9666958"/>
            <a:ext cx="2104464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9900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Invitation –</a:t>
            </a:r>
            <a:endParaRPr lang="fr-FR" sz="199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2" descr="http://crossinvoice.eu/wp-content/uploads/2014/09/DGE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716" y="233910"/>
            <a:ext cx="876394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8669589" y="20254626"/>
            <a:ext cx="21318266" cy="7202547"/>
            <a:chOff x="8669589" y="20180126"/>
            <a:chExt cx="21318266" cy="7202547"/>
          </a:xfrm>
        </p:grpSpPr>
        <p:sp>
          <p:nvSpPr>
            <p:cNvPr id="34" name="Rectangle 33"/>
            <p:cNvSpPr/>
            <p:nvPr/>
          </p:nvSpPr>
          <p:spPr>
            <a:xfrm>
              <a:off x="8669589" y="20180126"/>
              <a:ext cx="21318266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z="10000" dirty="0" smtClean="0">
                  <a:solidFill>
                    <a:schemeClr val="accent6"/>
                  </a:solidFill>
                  <a:latin typeface="Candara" panose="020E0502030303020204" pitchFamily="34" charset="0"/>
                </a:rPr>
                <a:t>Découvrez de nouvelles clés de croissance et de compétitivité</a:t>
              </a:r>
              <a:endParaRPr lang="fr-FR" sz="10000" dirty="0">
                <a:solidFill>
                  <a:schemeClr val="accent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69589" y="24212574"/>
              <a:ext cx="21318266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z="10000" dirty="0" smtClean="0">
                  <a:solidFill>
                    <a:schemeClr val="accent6"/>
                  </a:solidFill>
                  <a:latin typeface="Candara" panose="020E0502030303020204" pitchFamily="34" charset="0"/>
                </a:rPr>
                <a:t>Identifiez les outils et méthodes </a:t>
              </a:r>
              <a:br>
                <a:rPr lang="fr-FR" sz="10000" dirty="0" smtClean="0">
                  <a:solidFill>
                    <a:schemeClr val="accent6"/>
                  </a:solidFill>
                  <a:latin typeface="Candara" panose="020E0502030303020204" pitchFamily="34" charset="0"/>
                </a:rPr>
              </a:br>
              <a:r>
                <a:rPr lang="fr-FR" sz="10000" dirty="0" smtClean="0">
                  <a:solidFill>
                    <a:schemeClr val="accent6"/>
                  </a:solidFill>
                  <a:latin typeface="Candara" panose="020E0502030303020204" pitchFamily="34" charset="0"/>
                </a:rPr>
                <a:t>pour y parvenir</a:t>
              </a:r>
              <a:endParaRPr lang="fr-FR" sz="10000" dirty="0">
                <a:solidFill>
                  <a:schemeClr val="accent6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84313" y="29685182"/>
            <a:ext cx="29311349" cy="571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0" b="1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Participez à la réflexion de notre panel d’experts, de chefs d’entreprise et de membres de la société civile !</a:t>
            </a:r>
            <a:endParaRPr lang="fr-FR" sz="12000" b="1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115651" y="1771485"/>
            <a:ext cx="9478843" cy="2926321"/>
          </a:xfrm>
          <a:prstGeom prst="rect">
            <a:avLst/>
          </a:prstGeom>
          <a:noFill/>
        </p:spPr>
        <p:txBody>
          <a:bodyPr wrap="square" lIns="398660" tIns="199330" rIns="398660" bIns="199330" rtlCol="0">
            <a:spAutoFit/>
          </a:bodyPr>
          <a:lstStyle/>
          <a:p>
            <a:pPr algn="r"/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fr-FR" sz="4800" dirty="0" smtClean="0"/>
              <a:t> 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</a:rPr>
              <a:t>partenariat avec </a:t>
            </a:r>
            <a:r>
              <a:rPr lang="fr-FR" b="1" i="1" dirty="0" smtClean="0">
                <a:solidFill>
                  <a:schemeClr val="bg1">
                    <a:lumMod val="50000"/>
                  </a:schemeClr>
                </a:solidFill>
              </a:rPr>
              <a:t>la 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</a:rPr>
              <a:t>DGE</a:t>
            </a:r>
          </a:p>
        </p:txBody>
      </p:sp>
      <p:pic>
        <p:nvPicPr>
          <p:cNvPr id="11" name="Picture 2" descr="http://static.ladepeche.fr/content/media/image/zoom/2012/11/21/20121121187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01" y="19575095"/>
            <a:ext cx="10680097" cy="84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2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A0">
  <a:themeElements>
    <a:clrScheme name="1 - Taupe">
      <a:dk1>
        <a:srgbClr val="000000"/>
      </a:dk1>
      <a:lt1>
        <a:srgbClr val="FFFFFF"/>
      </a:lt1>
      <a:dk2>
        <a:srgbClr val="564242"/>
      </a:dk2>
      <a:lt2>
        <a:srgbClr val="EAE2E2"/>
      </a:lt2>
      <a:accent1>
        <a:srgbClr val="C8B4B4"/>
      </a:accent1>
      <a:accent2>
        <a:srgbClr val="A68686"/>
      </a:accent2>
      <a:accent3>
        <a:srgbClr val="836666"/>
      </a:accent3>
      <a:accent4>
        <a:srgbClr val="564242"/>
      </a:accent4>
      <a:accent5>
        <a:srgbClr val="000000"/>
      </a:accent5>
      <a:accent6>
        <a:srgbClr val="962A05"/>
      </a:accent6>
      <a:hlink>
        <a:srgbClr val="000000"/>
      </a:hlink>
      <a:folHlink>
        <a:srgbClr val="000000"/>
      </a:folHlink>
    </a:clrScheme>
    <a:fontScheme name="Rapport - Modele horizon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accent5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313906" tIns="313906" rIns="313906" bIns="313906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3931232">
          <a:spcBef>
            <a:spcPts val="600"/>
          </a:spcBef>
          <a:defRPr sz="6000" dirty="0" smtClean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98660" tIns="199330" rIns="398660" bIns="199330" rtlCol="0">
        <a:spAutoFit/>
      </a:bodyPr>
      <a:lstStyle>
        <a:defPPr algn="l">
          <a:defRPr sz="4800" dirty="0" err="1"/>
        </a:defPPr>
      </a:lstStyle>
    </a:txDef>
  </a:objectDefaults>
  <a:extraClrSchemeLst>
    <a:extraClrScheme>
      <a:clrScheme name="Rapport - Modele horizontal 1">
        <a:dk1>
          <a:srgbClr val="000000"/>
        </a:dk1>
        <a:lt1>
          <a:srgbClr val="FFFFFF"/>
        </a:lt1>
        <a:dk2>
          <a:srgbClr val="1A1A1A"/>
        </a:dk2>
        <a:lt2>
          <a:srgbClr val="962A05"/>
        </a:lt2>
        <a:accent1>
          <a:srgbClr val="FFAE4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D3B0"/>
        </a:accent5>
        <a:accent6>
          <a:srgbClr val="C8C8C8"/>
        </a:accent6>
        <a:hlink>
          <a:srgbClr val="DD5000"/>
        </a:hlink>
        <a:folHlink>
          <a:srgbClr val="C8B4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67</Words>
  <Application>Microsoft Office PowerPoint</Application>
  <PresentationFormat>Personnalisé</PresentationFormat>
  <Paragraphs>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Charte A0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PAYEN</dc:creator>
  <cp:lastModifiedBy>Flore NAIMAN</cp:lastModifiedBy>
  <cp:revision>96</cp:revision>
  <dcterms:created xsi:type="dcterms:W3CDTF">2012-06-22T15:21:02Z</dcterms:created>
  <dcterms:modified xsi:type="dcterms:W3CDTF">2015-04-30T08:56:26Z</dcterms:modified>
</cp:coreProperties>
</file>