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0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4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5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9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50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2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1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5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0637-2A53-4369-8F02-E68710E12E60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F6B9-4CFE-477D-8AAA-424B2288D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0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Sujets DGE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BB</a:t>
            </a:r>
          </a:p>
          <a:p>
            <a:r>
              <a:rPr lang="fr-FR" dirty="0" smtClean="0"/>
              <a:t>30/10/2015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81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fr-FR" dirty="0" smtClean="0"/>
              <a:t>Modification sujet</a:t>
            </a:r>
            <a:endParaRPr lang="fr-FR" dirty="0"/>
          </a:p>
        </p:txBody>
      </p:sp>
      <p:pic>
        <p:nvPicPr>
          <p:cNvPr id="1026" name="Picture 2" descr="C:\Users\bernard\AppData\Local\Temp\SNAGHTML1709c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16300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4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Liste, ajout sujets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276872"/>
            <a:ext cx="91440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54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Affichage à l'écran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Sujets DGE</vt:lpstr>
      <vt:lpstr>Modification sujet</vt:lpstr>
      <vt:lpstr>Liste, ajout sujets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Sujets DGE</dc:title>
  <dc:creator>Bernard</dc:creator>
  <cp:lastModifiedBy>Bernard</cp:lastModifiedBy>
  <cp:revision>1</cp:revision>
  <dcterms:created xsi:type="dcterms:W3CDTF">2015-10-30T15:54:44Z</dcterms:created>
  <dcterms:modified xsi:type="dcterms:W3CDTF">2015-10-30T16:00:11Z</dcterms:modified>
</cp:coreProperties>
</file>