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D76-3B7E-4805-9016-1C8C8CDD4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EA32-4FCD-4413-ADE7-CB13BCEA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85E1-CA19-469B-8D50-B8D46725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88F4-95EB-4182-BCE1-ABF5ABD6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4FE5-2496-48F4-8A27-E9CD2111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15D6-0491-4451-B1A2-796ABA88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F3F9-CCCF-48E0-947A-4288982C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D038-B45B-477B-9EA5-E5415433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473E-9133-42C3-B628-F4B11877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5F2-B27B-4A18-8249-D6D4DB35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6A1D2-5DD7-46AF-95A3-1491E0870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5B8B-4735-4D9C-80E1-D5F53DA7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C8BB-3C37-44B8-A9AE-F7299E33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C37D-8EB9-41C4-BFD3-C714F921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7940-FA97-4BD3-853D-9FDF6BEA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57-2FA0-4711-9742-7C2E9AEB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5271-55BA-46E4-BE75-68B3FC8D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7F9D-052F-4EF6-9700-251EA196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B4D4-57D5-4DE9-8570-2E130338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AC93-585D-4A48-93D8-9FB80013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E959-2E28-4054-AA56-1A14D435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9E94-53B8-4820-A10A-5FB3682A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4833-6DB1-4F27-A5B5-EC574C7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5632-5CB8-4C9E-9F11-E7648D47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0197-9FD6-4EDB-AE6E-9183B9C6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9F6A-D049-49B3-800F-EB3EBD6A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4068-8142-473F-8AB4-9965FE510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535C-CB21-4763-83E3-C88FB75C4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0973-E7D2-4994-988A-6B6D2F26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33858-5FFE-4FEB-A1F6-C4A0476E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5A6FD-5A2D-42CC-ADC7-E92D5A7E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9AB-8385-4450-9F73-BDD332BA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64D0-922A-4889-B407-962CDEF8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B302C-EE5D-42E1-971C-08BAED58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944B2-4C6A-40BB-BCD6-D459DF1F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8CA9B-B83A-4EC4-89BE-DAEB01CD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A90F1-1ABF-4C93-9E40-9603172E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5FC9F-482B-4BB7-A0DF-5D221D6C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495B5-F8EC-45A1-9552-F9E69DE0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A55A-3E76-4E77-B7CC-D169A9C5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F7A2-0963-4BD6-A7FC-12248D92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D4862-AEF6-442B-BBB7-52188F3C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B9885-EF5B-4988-8CE8-503ACB47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301E6-2630-421F-8A19-27A34FA8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6C40F-08DE-4E71-96C1-9BC2833E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EBE3-512F-44BA-B244-70F5139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E540-D5D5-4610-BD87-A5EE275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B958-B572-468B-9E2F-F3C53679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C49FB-9AA7-4920-A105-B990D402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9065D-94DA-4485-BEE8-2CAC6B9A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3F41-42BD-44DC-9057-DFFD4A24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8B7A6-D94D-43F4-A053-6BD0F8D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C4D-4438-401E-81CC-4254BDB9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9D54-2118-4D49-A9CF-591955A13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F37C-2140-47F0-A776-04C054F9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1B3E-613C-443C-B0B3-9FE8609D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54E0-0279-4DFF-B3FF-3B263682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00249-7AE0-4822-8CBF-109634B2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E54CD-8362-4F53-94AC-1A31E37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DC91-46D0-4967-936D-A89376A7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D672-2B21-4594-828D-7171BA36C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42E2-B510-4B41-AFB1-D98F34C5B4E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90C9-1DD7-4A55-AD05-31676104F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6F9D-658E-4DF1-B582-BC031A73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670A-1BD1-4D57-A6F0-11C0230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BB4C-B90B-4B43-8F0D-0341CD56C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D4398-2769-46D7-BF26-1E3A81819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404129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D876-0AD8-4E00-B5D6-B887A3FD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B63D-8C16-4906-8CCF-3927D746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178"/>
            <a:ext cx="10515600" cy="5053785"/>
          </a:xfrm>
        </p:spPr>
        <p:txBody>
          <a:bodyPr/>
          <a:lstStyle/>
          <a:p>
            <a:r>
              <a:rPr lang="en-US" dirty="0"/>
              <a:t>Test the model using the data in </a:t>
            </a:r>
            <a:r>
              <a:rPr lang="en-US" dirty="0" err="1"/>
              <a:t>X_test</a:t>
            </a:r>
            <a:r>
              <a:rPr lang="en-US" dirty="0"/>
              <a:t> and check some of the predictions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A2032-9CE2-4992-9020-A8466EF7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3" y="2029339"/>
            <a:ext cx="9610725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AAA6F-9C72-462A-9B08-FE11A336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63" y="4444313"/>
            <a:ext cx="4429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CA13-D636-4972-8FDD-FA0504AD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Future Temperatures and Estimating Past Temperatures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6902-E5FE-4920-A1DF-2635DBB1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coefficient</a:t>
            </a:r>
            <a:r>
              <a:rPr lang="en-US" dirty="0"/>
              <a:t> and </a:t>
            </a:r>
            <a:r>
              <a:rPr lang="en-US" b="1" dirty="0"/>
              <a:t>intercept</a:t>
            </a:r>
            <a:r>
              <a:rPr lang="en-US" dirty="0"/>
              <a:t> values to make </a:t>
            </a:r>
            <a:r>
              <a:rPr lang="en-US" b="1" dirty="0"/>
              <a:t>predictions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73F6C-82A2-40BF-9B75-C2B94812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08" y="2652969"/>
            <a:ext cx="687705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B3066-DB85-4C65-B431-A26DF3C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07" y="2652968"/>
            <a:ext cx="2823701" cy="12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43E8-1B71-4CD0-A1CC-019385A7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30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Visualizing the Dataset with the Regression Line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D24E-E023-4D55-ACFB-24F159D4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1"/>
            <a:ext cx="10515600" cy="4998952"/>
          </a:xfrm>
        </p:spPr>
        <p:txBody>
          <a:bodyPr/>
          <a:lstStyle/>
          <a:p>
            <a:r>
              <a:rPr lang="en-US" dirty="0"/>
              <a:t>Create a scatter plot with a regression line</a:t>
            </a:r>
          </a:p>
          <a:p>
            <a:r>
              <a:rPr lang="en-US" dirty="0"/>
              <a:t>Cooler temperatures shown in darker colors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F11FE-A3C5-4BD7-84BC-013FC4AE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49" y="2348299"/>
            <a:ext cx="51530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1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750C-F69A-4E34-8262-7A480CE6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b="1" dirty="0"/>
              <a:t>Creating the regression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29F4-414A-478B-97B6-F28E241D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/>
          <a:lstStyle/>
          <a:p>
            <a:r>
              <a:rPr lang="en-US" dirty="0"/>
              <a:t>create an array containing the minimum and maximum date values in </a:t>
            </a:r>
            <a:r>
              <a:rPr lang="en-US" dirty="0" err="1"/>
              <a:t>nyc.Date</a:t>
            </a:r>
            <a:r>
              <a:rPr lang="en-US" dirty="0"/>
              <a:t>. These are the x-coordinates of the regression line’s start and end points. Using those years we can get the y-coordinates for predicted temperature (using the lambda function)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61DAA-3E97-46EE-9C8D-E3DCBB51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51" y="2980043"/>
            <a:ext cx="6386384" cy="3381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2BE20-DE7C-4D5B-BBE7-0EEBEA5F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720" y="3024187"/>
            <a:ext cx="35718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B25-7598-4379-82B3-24E2C93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Dataset with the Regression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BBD0-7994-4BEF-991F-57F17671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Matplotlib’s plot function to plot a line based on the x and y arrays, which represent the x- and y-coordinates of the points, respectively: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30257-781D-4ADD-865C-00857EB4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21" y="3345850"/>
            <a:ext cx="4514850" cy="196215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673B9BC-1BFD-4037-B776-6B1BCE64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92" y="2781011"/>
            <a:ext cx="4363306" cy="37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4F48-A660-42F3-840C-62B257DA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2246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Study: Time Series and Simple Linear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4043-8C7F-43DF-8046-0FDF9C25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linear regression</a:t>
            </a:r>
            <a:r>
              <a:rPr lang="en-US" dirty="0"/>
              <a:t> is the </a:t>
            </a:r>
            <a:r>
              <a:rPr lang="en-US" b="1" dirty="0"/>
              <a:t>simplest</a:t>
            </a:r>
            <a:r>
              <a:rPr lang="en-US" dirty="0"/>
              <a:t> regression algorithm</a:t>
            </a:r>
          </a:p>
          <a:p>
            <a:r>
              <a:rPr lang="en-US" b="1" dirty="0"/>
              <a:t>regression line - </a:t>
            </a:r>
            <a:r>
              <a:rPr lang="en-US" dirty="0"/>
              <a:t>is simply a single </a:t>
            </a:r>
            <a:r>
              <a:rPr lang="en-US" b="1" dirty="0"/>
              <a:t>line</a:t>
            </a:r>
            <a:r>
              <a:rPr lang="en-US" dirty="0"/>
              <a:t> that best fits the data (in terms of having the smallest overall distance from the </a:t>
            </a:r>
            <a:r>
              <a:rPr lang="en-US" b="1" dirty="0"/>
              <a:t>line</a:t>
            </a:r>
            <a:r>
              <a:rPr lang="en-US" dirty="0"/>
              <a:t> to the points).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C2A8-E847-43E3-90CA-7ADEAE3A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09" y="3413488"/>
            <a:ext cx="4138885" cy="28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5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F698-A250-4A45-84B3-39B170FF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656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Case Study: Time Series and Simple Linear Regression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98AE-DA17-49DB-9124-D5738E23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time series of average New York City January high-temperature data for 1895 through 2018</a:t>
            </a:r>
          </a:p>
          <a:p>
            <a:r>
              <a:rPr lang="en-US" dirty="0"/>
              <a:t>Perform simple linear regression</a:t>
            </a:r>
          </a:p>
          <a:p>
            <a:r>
              <a:rPr lang="en-US" dirty="0"/>
              <a:t>Display a scatter plot with a regression line </a:t>
            </a:r>
          </a:p>
          <a:p>
            <a:r>
              <a:rPr lang="en-US" dirty="0"/>
              <a:t>Use the coefficient and intercept values calculated by the estimator to make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1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6EE7-00C4-4673-8192-F39DFDB6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65125"/>
            <a:ext cx="11592910" cy="1325563"/>
          </a:xfrm>
        </p:spPr>
        <p:txBody>
          <a:bodyPr/>
          <a:lstStyle/>
          <a:p>
            <a:r>
              <a:rPr lang="en-US" dirty="0"/>
              <a:t>Loading the Average High Temperatures into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B0F1-2827-4104-B580-346C1BC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the csv file into a </a:t>
            </a:r>
            <a:r>
              <a:rPr lang="en-US" dirty="0" err="1"/>
              <a:t>dataframe</a:t>
            </a:r>
            <a:r>
              <a:rPr lang="en-US" dirty="0"/>
              <a:t> and display the first 3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16E22-F9D0-4515-A214-1DD06882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5901"/>
            <a:ext cx="7086600" cy="35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F695-898C-4D56-AF1C-57F34242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Splitting the Data for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4BCE-A493-4AE8-8A31-994EF4A2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5082746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b="1" dirty="0" err="1"/>
              <a:t>LinearRegression</a:t>
            </a:r>
            <a:r>
              <a:rPr lang="en-US" dirty="0"/>
              <a:t> estimator from </a:t>
            </a:r>
            <a:r>
              <a:rPr lang="en-US" b="1" dirty="0" err="1"/>
              <a:t>sklearn.linear_model</a:t>
            </a:r>
            <a:endParaRPr lang="en-US" b="1" dirty="0"/>
          </a:p>
          <a:p>
            <a:r>
              <a:rPr lang="en-US" dirty="0"/>
              <a:t>By default, this estimator uses all the numeric features in a dataset, performing a multiple linear regression</a:t>
            </a:r>
          </a:p>
          <a:p>
            <a:r>
              <a:rPr lang="en-US" dirty="0"/>
              <a:t>We want to perform a simple linear regression using just one feature (column/attribute) as an independent variable. We will use the feature - Date </a:t>
            </a:r>
          </a:p>
          <a:p>
            <a:r>
              <a:rPr lang="en-US" dirty="0"/>
              <a:t>A column in </a:t>
            </a:r>
            <a:r>
              <a:rPr lang="en-US" dirty="0" err="1"/>
              <a:t>DataFrame</a:t>
            </a:r>
            <a:r>
              <a:rPr lang="en-US" dirty="0"/>
              <a:t> is a one-dimensional Series</a:t>
            </a:r>
          </a:p>
          <a:p>
            <a:r>
              <a:rPr lang="en-US" dirty="0" err="1"/>
              <a:t>Scikit</a:t>
            </a:r>
            <a:r>
              <a:rPr lang="en-US" dirty="0"/>
              <a:t>-learn estimators require training and testing data to be </a:t>
            </a:r>
            <a:r>
              <a:rPr lang="en-US" b="1" dirty="0"/>
              <a:t>two-dimensional</a:t>
            </a:r>
          </a:p>
          <a:p>
            <a:r>
              <a:rPr lang="en-US" dirty="0"/>
              <a:t> transform Series of n elements, into two dimensions containing n rows and one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6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0061-CF49-4C6E-9326-009BB9D3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Training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4E795C-DEC2-4AA5-A21C-95309C36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21" y="1522054"/>
            <a:ext cx="10515600" cy="2029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48DC1-7479-43B2-A838-BBCC149A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1" y="3707669"/>
            <a:ext cx="9172575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D990D-BCC3-41C3-8ABB-430A32CC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21" y="4909906"/>
            <a:ext cx="1143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33BA-E018-4349-95F8-DBC192ED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 fontScale="90000"/>
          </a:bodyPr>
          <a:lstStyle/>
          <a:p>
            <a:r>
              <a:rPr lang="en-US" dirty="0"/>
              <a:t>Splitting the Data for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0246-D824-48DD-991B-C2BD19A1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870"/>
            <a:ext cx="11065476" cy="5544065"/>
          </a:xfrm>
        </p:spPr>
        <p:txBody>
          <a:bodyPr/>
          <a:lstStyle/>
          <a:p>
            <a:r>
              <a:rPr lang="en-US" dirty="0"/>
              <a:t>Transformed array will have 124 rows and one column</a:t>
            </a:r>
          </a:p>
          <a:p>
            <a:r>
              <a:rPr lang="en-US" dirty="0"/>
              <a:t>75% will be for training</a:t>
            </a:r>
          </a:p>
          <a:p>
            <a:r>
              <a:rPr lang="en-US" dirty="0"/>
              <a:t>25% will be for testing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3AEE0-54C9-4D62-88B5-585A7CC0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929"/>
            <a:ext cx="10782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4A3F-920F-4566-AAFE-CC9D115D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DB2C-67A5-4387-8CD1-FBD7156E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97"/>
            <a:ext cx="10515600" cy="4414066"/>
          </a:xfrm>
        </p:spPr>
        <p:txBody>
          <a:bodyPr/>
          <a:lstStyle/>
          <a:p>
            <a:r>
              <a:rPr lang="en-US" dirty="0"/>
              <a:t>To find the best fitting regression line for the data, the </a:t>
            </a:r>
            <a:r>
              <a:rPr lang="en-US" dirty="0" err="1"/>
              <a:t>LinearRegression</a:t>
            </a:r>
            <a:r>
              <a:rPr lang="en-US" dirty="0"/>
              <a:t> estimator iteratively adjusts the slope and intercept to minimize the sum of the squares of the data points’ distances from the line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E1FCF-5766-41A4-92A6-341420A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1" y="3589765"/>
            <a:ext cx="87534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A7BA-4F65-4B8D-BA29-ED253074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73FE-491E-4295-8BCE-8C1145CF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model for slope and intercept we can make predictions</a:t>
            </a:r>
          </a:p>
          <a:p>
            <a:r>
              <a:rPr lang="en-US" dirty="0"/>
              <a:t>Slope is the estimator’s </a:t>
            </a:r>
            <a:r>
              <a:rPr lang="en-US" dirty="0" err="1"/>
              <a:t>coeff</a:t>
            </a:r>
            <a:r>
              <a:rPr lang="en-US" dirty="0"/>
              <a:t>_ attribute (m in the equation) </a:t>
            </a:r>
          </a:p>
          <a:p>
            <a:r>
              <a:rPr lang="en-US" dirty="0"/>
              <a:t>Intercept is the estimator’s intercept_ attribute (b in the equation)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EA46E-BD0C-4350-A337-27ABEA0D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07" y="3198105"/>
            <a:ext cx="2995678" cy="803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5EEAA-032A-4688-8ABF-8FF32E26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01294"/>
            <a:ext cx="49530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56931-90E9-4D7E-A3CA-0D7C3F07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36231"/>
            <a:ext cx="3105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3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474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</vt:lpstr>
      <vt:lpstr>Case Study: Time Series and Simple Linear Regression </vt:lpstr>
      <vt:lpstr>Case Study: Time Series and Simple Linear Regression</vt:lpstr>
      <vt:lpstr>Loading the Average High Temperatures into a DataFrame</vt:lpstr>
      <vt:lpstr>Splitting the Data for Training and Testing</vt:lpstr>
      <vt:lpstr>Splitting the Data for Training and Testing</vt:lpstr>
      <vt:lpstr>Splitting the Data for Training and Testing</vt:lpstr>
      <vt:lpstr>Training the model</vt:lpstr>
      <vt:lpstr>Training the model</vt:lpstr>
      <vt:lpstr>Testing the Model</vt:lpstr>
      <vt:lpstr>Predicting Future Temperatures and Estimating Past Temperatures </vt:lpstr>
      <vt:lpstr>Visualizing the Dataset with the Regression Line </vt:lpstr>
      <vt:lpstr>Creating the regression line</vt:lpstr>
      <vt:lpstr>Visualizing the Dataset with the Regression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Johnny Bhojwani</dc:creator>
  <cp:lastModifiedBy>Johnny Bhojwani</cp:lastModifiedBy>
  <cp:revision>10</cp:revision>
  <dcterms:created xsi:type="dcterms:W3CDTF">2020-03-23T06:14:29Z</dcterms:created>
  <dcterms:modified xsi:type="dcterms:W3CDTF">2020-04-04T04:42:21Z</dcterms:modified>
</cp:coreProperties>
</file>