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BD-8237-4D84-AB19-BB8FCCE7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7BFD0-197E-4894-972A-CE5A5441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B611-60D7-405B-961E-7DAC8A42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1318-3485-4D6F-A4FD-F3172846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F86A-13DB-4F55-A041-7A7BF3B6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0851-AF17-40E4-A613-769785C5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056E-E1C7-439C-9149-AD2C4CE0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D181-64B5-40BD-A3CD-6CB3BD43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1426-50E7-4F5C-AC19-DA71B29A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B246-0D0B-479B-8E38-30B62D7F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CE116-DFD5-4388-A53D-FD0E3FABC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ACD5-DD8F-414B-91EC-2DDAF048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598B-53DE-462A-ACC8-24BFB65D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F080-1D4D-49BC-8602-EB92FACD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FCC7-3CAA-40F2-9B3D-09255BE3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F975-BD74-4BA0-9A3D-1964C145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8073-3047-4131-B8F7-F5B3F769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7289-548E-46B1-8430-85B669BE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0862-6636-4ABC-B357-CFEE34F6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D349-4506-466D-84E4-6850BB18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4EBC-43B7-4A8B-A393-2D9779A7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8798-3B7A-490F-901C-319A4CC7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C11A-7710-4C5E-95C5-0ABC3B3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DA13-F1C4-4446-B557-B2F03D6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D937-8C81-4CE3-AAED-C02DBA19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736-8D1C-447D-9B58-B876F55D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F310-2ABF-445C-B0F7-EE928377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8A74-AAD2-4452-BC8F-5C5461C6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9A8C-C337-47A4-A2FF-0062B516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4C2F-F59B-4762-AD31-A26FB119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88E6-DA85-4D30-ADEB-4FA1F4B9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DAE-CD45-4930-A1FC-90304F34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C3DA-EF79-46CF-8DDF-8DC67E7A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A4561-1230-40DB-8027-0E645AD2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1AE55-51E6-49A9-B175-8479F5EB8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48B71-C417-4359-B922-25D2A831D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016B6-4E62-4F3F-8CFA-AEC5961A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DCB50-4FA0-4D23-AD0B-48EE22B1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5C9D5-36ED-4713-8210-CCFE3401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624-D627-4986-8C3F-FC8FF277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4800A-5D67-4804-97E9-ADC4FF0A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5A761-00FD-4D19-BF25-826C5F3F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695D-A13E-4251-A614-CBB1208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29E97-7A1F-4A68-B99D-29001217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8DB05-7EA9-4095-B521-E798189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7CA49-5102-4006-A3DD-D0B0AFCF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E15E-6D1A-4839-B94F-6A109D72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E19-C9B3-496E-A1F9-4A37597B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FCE28-3C9C-4B22-9AF1-A326FD4D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1E559-3BCD-4CE6-B00A-26B3889F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1E88-1BBD-43BD-BFF5-7172C103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6C3D6-B5FA-413B-8E00-C4712391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797A-658E-4356-B25D-B698B030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650B0-97FD-4A99-9FEA-3877A95E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8F85-DA7A-4DAD-8885-78067FDE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7305-F42C-4249-825B-CB304F8B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69EF-B5A1-4496-BAD5-32B167B5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4629E-B5CE-439C-A210-7FAC75C9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218F-911E-4662-9A73-BB556811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C0AD-836D-47A3-AA4B-09ABEA24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987A-148B-4843-B929-A36C7811B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A6E4-32D8-4258-87FC-1DA14502D53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3E4D-65E1-47E5-9E6D-FD5C85B9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F45C-247D-43B7-808D-C8EAD0EDD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B01410-4658-4537-AD5E-379C6367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1" y="905069"/>
            <a:ext cx="12162709" cy="43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E3F0A6F-8E37-4349-B978-A8A2DA925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68" y="40436"/>
            <a:ext cx="9703837" cy="68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5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EC8E5-9F6A-458E-8E96-14C4C6E75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5" y="250279"/>
            <a:ext cx="12054868" cy="59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1C68425-E8D3-418B-B052-76564A6CD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19" y="0"/>
            <a:ext cx="10326848" cy="67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5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07522D5-3F8D-4715-A816-9A73785F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573"/>
            <a:ext cx="11433284" cy="5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6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46FA095-FF4C-4BD1-8E8F-594AAB409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13" y="222480"/>
            <a:ext cx="7231310" cy="66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0F1CAF1-4431-498D-AD19-BD447D91F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17" y="335559"/>
            <a:ext cx="11689064" cy="56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4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5BAF1EE-DC4D-445F-A9F2-8EF42FD8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94" y="0"/>
            <a:ext cx="10540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8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926E1AD-2139-4D7D-A2A2-8776E9DD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43" y="298580"/>
            <a:ext cx="9506494" cy="64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3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950B12B-36CF-41CC-A684-BA10A3627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7037"/>
            <a:ext cx="12192000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BC4CF4E-DEEC-4977-AF7F-218AC1D05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8724"/>
            <a:ext cx="12171850" cy="62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36299-69DA-4268-A823-56C5B762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87" y="335902"/>
            <a:ext cx="11775834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A7E35B9-AB68-4FBB-87EE-03F87FD4F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66" y="0"/>
            <a:ext cx="9616187" cy="68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EAFEC95-71B0-40A6-BC0A-8206CB24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43" y="181947"/>
            <a:ext cx="10202750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4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D2F9FF-8276-4060-AE37-190EBAC4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4" y="-7480"/>
            <a:ext cx="10575612" cy="68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F15753F-1126-4B69-B332-6B1ED3CD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34" y="419878"/>
            <a:ext cx="9923607" cy="62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6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EDDDC74-2293-4195-801C-BFC61664C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05" y="33801"/>
            <a:ext cx="6266325" cy="5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0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D5A3A98-14E6-44F3-8DE1-539EF9F63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48" y="233264"/>
            <a:ext cx="9759017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3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55BEA7A-78EB-4E7B-98D3-228C53D0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6" y="147142"/>
            <a:ext cx="10870137" cy="67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0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44F718E-B4B0-435A-9C25-167D0A0D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726" y="9130"/>
            <a:ext cx="6888515" cy="68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08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037F8C7-DE5D-4BE2-B5F1-C6DBE9F7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59" y="-1586"/>
            <a:ext cx="7856186" cy="68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6C56D-1E71-4687-A267-4AD8FD083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53" y="1"/>
            <a:ext cx="105232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D7818D-818F-48DF-9E7D-67B1876A3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32904"/>
            <a:ext cx="9330612" cy="68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67357-0152-4D04-9053-7BBF6441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28" y="335558"/>
            <a:ext cx="11550318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17E54D1-B93E-47C2-8F2B-22728D44F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77" y="243280"/>
            <a:ext cx="11502178" cy="60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7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9A90A1-164B-4BB2-B3D7-E88C0F5E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42" y="293614"/>
            <a:ext cx="9995751" cy="65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C1BCEA9-17AB-4C75-A66D-D6C3DB88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889" y="125834"/>
            <a:ext cx="8642879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3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CEC01-4058-46D9-A596-DFF849E9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44" y="637563"/>
            <a:ext cx="10794450" cy="53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6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44CFEC-58D2-4525-BA91-DED069911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13" y="226503"/>
            <a:ext cx="11297421" cy="6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1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02FAF01-72C4-4FF7-B8D8-FAA56DFB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32" y="226503"/>
            <a:ext cx="11230332" cy="62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48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ED7642E-27E9-49B0-A9E7-2A08C827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53" y="112580"/>
            <a:ext cx="8907155" cy="67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3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C4E377F-7852-4E5D-9948-2BDA9DE37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48" y="204018"/>
            <a:ext cx="11258646" cy="59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C88B13-E9E7-4025-9FCE-0C9424AE2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7" y="1602525"/>
            <a:ext cx="12089363" cy="31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AE2A909-9EB3-4EC0-AD88-4C3F1A50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83" y="302005"/>
            <a:ext cx="11765992" cy="61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6DA71C-99AD-476B-BE59-53D8B0779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18" y="1315616"/>
            <a:ext cx="11701907" cy="4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37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0CA2553-A019-4120-9E94-8CAF8F913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18" y="373224"/>
            <a:ext cx="11576823" cy="61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6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EF36BC2-7289-4CCD-86C2-02D1F098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4" y="410547"/>
            <a:ext cx="12114238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7DD4B-73B3-43F8-85B1-935BFA3CD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50" y="352866"/>
            <a:ext cx="10924219" cy="61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EB8D837-0BCB-4D87-9455-3DAD63A0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47" y="377505"/>
            <a:ext cx="7308234" cy="58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7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11A140D-4189-4268-9350-2EFF947C2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78" y="343948"/>
            <a:ext cx="11449325" cy="6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91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C4C9193-6489-4864-827C-57D49D9F9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4" y="92014"/>
            <a:ext cx="11176963" cy="6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62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D188F4-8FC0-4382-82A8-322925D4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56" y="461395"/>
            <a:ext cx="11726120" cy="973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0177E-DBAB-4ABD-8844-0F3CD945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99" y="1434517"/>
            <a:ext cx="7086382" cy="54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6294AD9-A47A-489A-9AC3-1F0887254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17" y="225873"/>
            <a:ext cx="10892321" cy="60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22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35FE9B-55B6-4F18-B3BA-E3D2813C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82" y="120655"/>
            <a:ext cx="7180975" cy="66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B7B4C9-CAB3-442F-A8C1-3FCE135CC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2" y="574902"/>
            <a:ext cx="11895672" cy="50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4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77E2F91-186E-4909-B122-D1E3CCE10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3" y="427839"/>
            <a:ext cx="12010731" cy="4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4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DC9B4D-18A6-4C99-BC79-D3FAC287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93" y="90889"/>
            <a:ext cx="6214609" cy="63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4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A3380DD-88C3-47C2-892F-1BDC2E97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60" y="99290"/>
            <a:ext cx="9630373" cy="6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0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57E0DDF-9BDA-451C-8496-30FF3548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87" y="214604"/>
            <a:ext cx="11257173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0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16470-F0D5-4E7F-A804-C7A21F54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86B66E9-6F28-4A11-A9B6-1EBB57ED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11" y="276836"/>
            <a:ext cx="10759237" cy="62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89826AD-472C-4CDB-8ADD-EE599FB8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47" y="284611"/>
            <a:ext cx="9274629" cy="6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8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32AAA7D-6E38-42E8-B633-03E167237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88" y="195943"/>
            <a:ext cx="10594483" cy="65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116C94A-1CE8-4DDF-BA47-1AF61796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76" y="173564"/>
            <a:ext cx="8117632" cy="6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Bhojwani, Johnny</dc:creator>
  <cp:lastModifiedBy>Bhojwani, Johnny</cp:lastModifiedBy>
  <cp:revision>9</cp:revision>
  <dcterms:created xsi:type="dcterms:W3CDTF">2020-01-30T18:08:52Z</dcterms:created>
  <dcterms:modified xsi:type="dcterms:W3CDTF">2020-01-31T23:12:13Z</dcterms:modified>
</cp:coreProperties>
</file>