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B_89808CA1.xml" ContentType="application/vnd.ms-powerpoint.comments+xml"/>
  <Override PartName="/ppt/notesSlides/notesSlide2.xml" ContentType="application/vnd.openxmlformats-officedocument.presentationml.notesSlide+xml"/>
  <Override PartName="/ppt/comments/modernComment_10D_4ED22899.xml" ContentType="application/vnd.ms-powerpoint.comment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comments/modernComment_115_48CA345C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</p:sldMasterIdLst>
  <p:notesMasterIdLst>
    <p:notesMasterId r:id="rId30"/>
  </p:notesMasterIdLst>
  <p:sldIdLst>
    <p:sldId id="256" r:id="rId5"/>
    <p:sldId id="257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1" r:id="rId14"/>
    <p:sldId id="262" r:id="rId15"/>
    <p:sldId id="263" r:id="rId16"/>
    <p:sldId id="279" r:id="rId17"/>
    <p:sldId id="259" r:id="rId18"/>
    <p:sldId id="258" r:id="rId19"/>
    <p:sldId id="260" r:id="rId20"/>
    <p:sldId id="273" r:id="rId21"/>
    <p:sldId id="272" r:id="rId22"/>
    <p:sldId id="274" r:id="rId23"/>
    <p:sldId id="275" r:id="rId24"/>
    <p:sldId id="276" r:id="rId25"/>
    <p:sldId id="277" r:id="rId26"/>
    <p:sldId id="278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E81AF3-1E19-41D2-BF3D-A86FA311C4D7}">
          <p14:sldIdLst>
            <p14:sldId id="256"/>
            <p14:sldId id="257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Kaiju on Linux" id="{41561223-9398-4245-9C93-6501044E8717}">
          <p14:sldIdLst>
            <p14:sldId id="261"/>
            <p14:sldId id="262"/>
            <p14:sldId id="263"/>
          </p14:sldIdLst>
        </p14:section>
        <p14:section name="Webserver" id="{70D81E65-0208-4515-8FDA-F2EC41DA7CD2}">
          <p14:sldIdLst>
            <p14:sldId id="279"/>
            <p14:sldId id="259"/>
            <p14:sldId id="258"/>
            <p14:sldId id="260"/>
          </p14:sldIdLst>
        </p14:section>
        <p14:section name="Kaiju on KBase" id="{05195F10-10E6-4B5B-9D15-8DDADCC8EE5C}">
          <p14:sldIdLst>
            <p14:sldId id="273"/>
            <p14:sldId id="272"/>
            <p14:sldId id="274"/>
            <p14:sldId id="275"/>
            <p14:sldId id="276"/>
            <p14:sldId id="277"/>
            <p14:sldId id="278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E9D3681-8579-ABD2-28E6-23FEB7692C5E}" name="Ross,Martina" initials="R" userId="S::mr3392@drexel.edu::7d606299-ff59-41b6-a6d4-ca60ad8ed197" providerId="AD"/>
  <p188:author id="{B06986A9-870D-A5CD-1A34-1141AFB5FA91}" name="Patani,Cimi" initials="Pa" userId="S::ccp63@drexel.edu::72ab453c-a6a7-41f9-8e1f-ad511f61c8b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5B5E8-61DE-468E-8D96-01241BEAC441}" v="61" dt="2024-03-05T15:52:30.961"/>
    <p1510:client id="{51BCA4FC-47F2-E93F-94BC-1953BFDF6218}" v="52" dt="2024-03-05T19:37:41.426"/>
    <p1510:client id="{5547C39F-FF61-49FE-B03D-1D9028F07679}" v="167" dt="2024-03-05T16:37:54.374"/>
    <p1510:client id="{6D99F191-9AA4-4E37-BD48-119F709064D5}" v="280" dt="2024-03-05T15:49:56.875"/>
    <p1510:client id="{7CCF0F29-D3EF-4A3E-83A3-6C364B7B99AD}" v="8" dt="2024-03-05T15:24:47.977"/>
    <p1510:client id="{9CD53FFF-F446-4CF3-AFE4-E19581D3783C}" v="28" dt="2024-03-05T16:55:49.606"/>
    <p1510:client id="{B89283AF-8C94-4562-BF9C-CFB28C9221FB}" v="28" dt="2024-03-05T16:02:12.910"/>
    <p1510:client id="{BC810163-AB5C-4444-8BB4-1209A82A9230}" v="342" dt="2024-03-05T17:05:24.528"/>
    <p1510:client id="{C65AEE94-5BCD-48CA-ACF0-D04B26A8F669}" v="22" dt="2024-03-05T16:41:57.001"/>
    <p1510:client id="{F010452F-D59E-42C5-9774-8698F55AAB50}" v="1" dt="2024-03-05T02:13:26.016"/>
    <p1510:client id="{F1C46B2A-65AB-3BAD-F43E-680D3FD8C890}" v="1866" dt="2024-03-05T14:16:44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,Martina" userId="S::mr3392@drexel.edu::7d606299-ff59-41b6-a6d4-ca60ad8ed197" providerId="AD" clId="Web-{F010452F-D59E-42C5-9774-8698F55AAB50}"/>
    <pc:docChg chg="modSection">
      <pc:chgData name="Ross,Martina" userId="S::mr3392@drexel.edu::7d606299-ff59-41b6-a6d4-ca60ad8ed197" providerId="AD" clId="Web-{F010452F-D59E-42C5-9774-8698F55AAB50}" dt="2024-03-05T02:13:26.016" v="0"/>
      <pc:docMkLst>
        <pc:docMk/>
      </pc:docMkLst>
    </pc:docChg>
  </pc:docChgLst>
  <pc:docChgLst>
    <pc:chgData name="Patani,Cimi" userId="S::ccp63@drexel.edu::72ab453c-a6a7-41f9-8e1f-ad511f61c8ba" providerId="AD" clId="Web-{6D99F191-9AA4-4E37-BD48-119F709064D5}"/>
    <pc:docChg chg="modSld">
      <pc:chgData name="Patani,Cimi" userId="S::ccp63@drexel.edu::72ab453c-a6a7-41f9-8e1f-ad511f61c8ba" providerId="AD" clId="Web-{6D99F191-9AA4-4E37-BD48-119F709064D5}" dt="2024-03-05T15:49:56.875" v="240"/>
      <pc:docMkLst>
        <pc:docMk/>
      </pc:docMkLst>
      <pc:sldChg chg="addSp delSp modSp">
        <pc:chgData name="Patani,Cimi" userId="S::ccp63@drexel.edu::72ab453c-a6a7-41f9-8e1f-ad511f61c8ba" providerId="AD" clId="Web-{6D99F191-9AA4-4E37-BD48-119F709064D5}" dt="2024-03-05T15:49:56.875" v="240"/>
        <pc:sldMkLst>
          <pc:docMk/>
          <pc:sldMk cId="680725274" sldId="275"/>
        </pc:sldMkLst>
        <pc:spChg chg="mod">
          <ac:chgData name="Patani,Cimi" userId="S::ccp63@drexel.edu::72ab453c-a6a7-41f9-8e1f-ad511f61c8ba" providerId="AD" clId="Web-{6D99F191-9AA4-4E37-BD48-119F709064D5}" dt="2024-03-05T15:42:32.406" v="2" actId="1076"/>
          <ac:spMkLst>
            <pc:docMk/>
            <pc:sldMk cId="680725274" sldId="275"/>
            <ac:spMk id="2" creationId="{31A8B2DD-2201-2B66-E354-55690E3B50A7}"/>
          </ac:spMkLst>
        </pc:spChg>
        <pc:spChg chg="del mod">
          <ac:chgData name="Patani,Cimi" userId="S::ccp63@drexel.edu::72ab453c-a6a7-41f9-8e1f-ad511f61c8ba" providerId="AD" clId="Web-{6D99F191-9AA4-4E37-BD48-119F709064D5}" dt="2024-03-05T15:43:04.016" v="4"/>
          <ac:spMkLst>
            <pc:docMk/>
            <pc:sldMk cId="680725274" sldId="275"/>
            <ac:spMk id="3" creationId="{0A03F922-04D9-5AF6-E490-E12A0B060C2E}"/>
          </ac:spMkLst>
        </pc:spChg>
        <pc:graphicFrameChg chg="add mod ord modGraphic">
          <ac:chgData name="Patani,Cimi" userId="S::ccp63@drexel.edu::72ab453c-a6a7-41f9-8e1f-ad511f61c8ba" providerId="AD" clId="Web-{6D99F191-9AA4-4E37-BD48-119F709064D5}" dt="2024-03-05T15:49:56.875" v="240"/>
          <ac:graphicFrameMkLst>
            <pc:docMk/>
            <pc:sldMk cId="680725274" sldId="275"/>
            <ac:graphicFrameMk id="4" creationId="{373A8090-5AAF-5719-65DD-ED7BD10DCFFA}"/>
          </ac:graphicFrameMkLst>
        </pc:graphicFrameChg>
      </pc:sldChg>
    </pc:docChg>
  </pc:docChgLst>
  <pc:docChgLst>
    <pc:chgData name="Patani,Cimi" userId="S::ccp63@drexel.edu::72ab453c-a6a7-41f9-8e1f-ad511f61c8ba" providerId="AD" clId="Web-{B89283AF-8C94-4562-BF9C-CFB28C9221FB}"/>
    <pc:docChg chg="addSld modSld modSection">
      <pc:chgData name="Patani,Cimi" userId="S::ccp63@drexel.edu::72ab453c-a6a7-41f9-8e1f-ad511f61c8ba" providerId="AD" clId="Web-{B89283AF-8C94-4562-BF9C-CFB28C9221FB}" dt="2024-03-05T16:02:12.910" v="26" actId="20577"/>
      <pc:docMkLst>
        <pc:docMk/>
      </pc:docMkLst>
      <pc:sldChg chg="modSp new">
        <pc:chgData name="Patani,Cimi" userId="S::ccp63@drexel.edu::72ab453c-a6a7-41f9-8e1f-ad511f61c8ba" providerId="AD" clId="Web-{B89283AF-8C94-4562-BF9C-CFB28C9221FB}" dt="2024-03-05T16:02:12.910" v="26" actId="20577"/>
        <pc:sldMkLst>
          <pc:docMk/>
          <pc:sldMk cId="1353373817" sldId="276"/>
        </pc:sldMkLst>
        <pc:spChg chg="mod">
          <ac:chgData name="Patani,Cimi" userId="S::ccp63@drexel.edu::72ab453c-a6a7-41f9-8e1f-ad511f61c8ba" providerId="AD" clId="Web-{B89283AF-8C94-4562-BF9C-CFB28C9221FB}" dt="2024-03-05T15:58:49.968" v="20" actId="20577"/>
          <ac:spMkLst>
            <pc:docMk/>
            <pc:sldMk cId="1353373817" sldId="276"/>
            <ac:spMk id="2" creationId="{03FD057F-054C-96A0-7F99-A81ACF1D8D63}"/>
          </ac:spMkLst>
        </pc:spChg>
        <pc:spChg chg="mod">
          <ac:chgData name="Patani,Cimi" userId="S::ccp63@drexel.edu::72ab453c-a6a7-41f9-8e1f-ad511f61c8ba" providerId="AD" clId="Web-{B89283AF-8C94-4562-BF9C-CFB28C9221FB}" dt="2024-03-05T16:02:12.910" v="26" actId="20577"/>
          <ac:spMkLst>
            <pc:docMk/>
            <pc:sldMk cId="1353373817" sldId="276"/>
            <ac:spMk id="3" creationId="{5CBC05D0-67F4-A382-BD04-35C31D1D3D26}"/>
          </ac:spMkLst>
        </pc:spChg>
      </pc:sldChg>
    </pc:docChg>
  </pc:docChgLst>
  <pc:docChgLst>
    <pc:chgData name="Patani,Cimi" userId="S::ccp63@drexel.edu::72ab453c-a6a7-41f9-8e1f-ad511f61c8ba" providerId="AD" clId="Web-{5547C39F-FF61-49FE-B03D-1D9028F07679}"/>
    <pc:docChg chg="addSld modSld modSection">
      <pc:chgData name="Patani,Cimi" userId="S::ccp63@drexel.edu::72ab453c-a6a7-41f9-8e1f-ad511f61c8ba" providerId="AD" clId="Web-{5547C39F-FF61-49FE-B03D-1D9028F07679}" dt="2024-03-05T16:37:54.374" v="133" actId="20577"/>
      <pc:docMkLst>
        <pc:docMk/>
      </pc:docMkLst>
      <pc:sldChg chg="modSp">
        <pc:chgData name="Patani,Cimi" userId="S::ccp63@drexel.edu::72ab453c-a6a7-41f9-8e1f-ad511f61c8ba" providerId="AD" clId="Web-{5547C39F-FF61-49FE-B03D-1D9028F07679}" dt="2024-03-05T16:08:20.220" v="31" actId="20577"/>
        <pc:sldMkLst>
          <pc:docMk/>
          <pc:sldMk cId="1353373817" sldId="276"/>
        </pc:sldMkLst>
        <pc:spChg chg="mod">
          <ac:chgData name="Patani,Cimi" userId="S::ccp63@drexel.edu::72ab453c-a6a7-41f9-8e1f-ad511f61c8ba" providerId="AD" clId="Web-{5547C39F-FF61-49FE-B03D-1D9028F07679}" dt="2024-03-05T16:08:20.220" v="31" actId="20577"/>
          <ac:spMkLst>
            <pc:docMk/>
            <pc:sldMk cId="1353373817" sldId="276"/>
            <ac:spMk id="2" creationId="{03FD057F-054C-96A0-7F99-A81ACF1D8D63}"/>
          </ac:spMkLst>
        </pc:spChg>
      </pc:sldChg>
      <pc:sldChg chg="addSp modSp new addCm modCm">
        <pc:chgData name="Patani,Cimi" userId="S::ccp63@drexel.edu::72ab453c-a6a7-41f9-8e1f-ad511f61c8ba" providerId="AD" clId="Web-{5547C39F-FF61-49FE-B03D-1D9028F07679}" dt="2024-03-05T16:37:38.529" v="126" actId="20577"/>
        <pc:sldMkLst>
          <pc:docMk/>
          <pc:sldMk cId="1221211228" sldId="277"/>
        </pc:sldMkLst>
        <pc:spChg chg="mod">
          <ac:chgData name="Patani,Cimi" userId="S::ccp63@drexel.edu::72ab453c-a6a7-41f9-8e1f-ad511f61c8ba" providerId="AD" clId="Web-{5547C39F-FF61-49FE-B03D-1D9028F07679}" dt="2024-03-05T16:08:28.158" v="35" actId="20577"/>
          <ac:spMkLst>
            <pc:docMk/>
            <pc:sldMk cId="1221211228" sldId="277"/>
            <ac:spMk id="2" creationId="{3A1AB044-2F46-8515-7CAF-20FC01F4847D}"/>
          </ac:spMkLst>
        </pc:spChg>
        <pc:spChg chg="mod">
          <ac:chgData name="Patani,Cimi" userId="S::ccp63@drexel.edu::72ab453c-a6a7-41f9-8e1f-ad511f61c8ba" providerId="AD" clId="Web-{5547C39F-FF61-49FE-B03D-1D9028F07679}" dt="2024-03-05T16:32:00.024" v="81" actId="20577"/>
          <ac:spMkLst>
            <pc:docMk/>
            <pc:sldMk cId="1221211228" sldId="277"/>
            <ac:spMk id="3" creationId="{D3B8B78F-0160-21F6-7070-1BB4E6E2CE6A}"/>
          </ac:spMkLst>
        </pc:spChg>
        <pc:spChg chg="add mod">
          <ac:chgData name="Patani,Cimi" userId="S::ccp63@drexel.edu::72ab453c-a6a7-41f9-8e1f-ad511f61c8ba" providerId="AD" clId="Web-{5547C39F-FF61-49FE-B03D-1D9028F07679}" dt="2024-03-05T16:36:57.402" v="106" actId="1076"/>
          <ac:spMkLst>
            <pc:docMk/>
            <pc:sldMk cId="1221211228" sldId="277"/>
            <ac:spMk id="6" creationId="{CFB4154D-50B1-3CCA-FA53-D2284C8660FA}"/>
          </ac:spMkLst>
        </pc:spChg>
        <pc:spChg chg="add mod">
          <ac:chgData name="Patani,Cimi" userId="S::ccp63@drexel.edu::72ab453c-a6a7-41f9-8e1f-ad511f61c8ba" providerId="AD" clId="Web-{5547C39F-FF61-49FE-B03D-1D9028F07679}" dt="2024-03-05T16:37:38.529" v="126" actId="20577"/>
          <ac:spMkLst>
            <pc:docMk/>
            <pc:sldMk cId="1221211228" sldId="277"/>
            <ac:spMk id="7" creationId="{07CD641F-7D9D-4ED7-3F7F-885BFC1E99D9}"/>
          </ac:spMkLst>
        </pc:spChg>
        <pc:picChg chg="add mod">
          <ac:chgData name="Patani,Cimi" userId="S::ccp63@drexel.edu::72ab453c-a6a7-41f9-8e1f-ad511f61c8ba" providerId="AD" clId="Web-{5547C39F-FF61-49FE-B03D-1D9028F07679}" dt="2024-03-05T16:36:07.352" v="90" actId="14100"/>
          <ac:picMkLst>
            <pc:docMk/>
            <pc:sldMk cId="1221211228" sldId="277"/>
            <ac:picMk id="4" creationId="{E02A32D3-7FED-BC8B-1401-42CFF4C51E20}"/>
          </ac:picMkLst>
        </pc:picChg>
        <pc:picChg chg="add mod">
          <ac:chgData name="Patani,Cimi" userId="S::ccp63@drexel.edu::72ab453c-a6a7-41f9-8e1f-ad511f61c8ba" providerId="AD" clId="Web-{5547C39F-FF61-49FE-B03D-1D9028F07679}" dt="2024-03-05T16:35:59.804" v="89" actId="14100"/>
          <ac:picMkLst>
            <pc:docMk/>
            <pc:sldMk cId="1221211228" sldId="277"/>
            <ac:picMk id="5" creationId="{AF0DA9B4-A854-31B1-9BA6-8013D48FE8CA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tani,Cimi" userId="S::ccp63@drexel.edu::72ab453c-a6a7-41f9-8e1f-ad511f61c8ba" providerId="AD" clId="Web-{5547C39F-FF61-49FE-B03D-1D9028F07679}" dt="2024-03-05T16:25:51.752" v="68"/>
              <pc2:cmMkLst xmlns:pc2="http://schemas.microsoft.com/office/powerpoint/2019/9/main/command">
                <pc:docMk/>
                <pc:sldMk cId="1221211228" sldId="277"/>
                <pc2:cmMk id="{7717FAB0-AC9D-4377-8FF3-F02E90813A7A}"/>
              </pc2:cmMkLst>
              <pc226:cmRplyChg chg="mod modRxn">
                <pc226:chgData name="Patani,Cimi" userId="S::ccp63@drexel.edu::72ab453c-a6a7-41f9-8e1f-ad511f61c8ba" providerId="AD" clId="Web-{5547C39F-FF61-49FE-B03D-1D9028F07679}" dt="2024-03-05T16:24:44.576" v="67"/>
                <pc2:cmRplyMkLst xmlns:pc2="http://schemas.microsoft.com/office/powerpoint/2019/9/main/command">
                  <pc:docMk/>
                  <pc:sldMk cId="1221211228" sldId="277"/>
                  <pc2:cmMk id="{7717FAB0-AC9D-4377-8FF3-F02E90813A7A}"/>
                  <pc2:cmRplyMk id="{D7C3431D-9541-480D-A832-DFE342E0EA26}"/>
                </pc2:cmRplyMkLst>
              </pc226:cmRplyChg>
              <pc226:cmRplyChg chg="add">
                <pc226:chgData name="Patani,Cimi" userId="S::ccp63@drexel.edu::72ab453c-a6a7-41f9-8e1f-ad511f61c8ba" providerId="AD" clId="Web-{5547C39F-FF61-49FE-B03D-1D9028F07679}" dt="2024-03-05T16:13:06.331" v="40"/>
                <pc2:cmRplyMkLst xmlns:pc2="http://schemas.microsoft.com/office/powerpoint/2019/9/main/command">
                  <pc:docMk/>
                  <pc:sldMk cId="1221211228" sldId="277"/>
                  <pc2:cmMk id="{7717FAB0-AC9D-4377-8FF3-F02E90813A7A}"/>
                  <pc2:cmRplyMk id="{E25DF9B9-676B-4B2F-A68E-9029661B54E8}"/>
                </pc2:cmRplyMkLst>
              </pc226:cmRplyChg>
              <pc226:cmRplyChg chg="add">
                <pc226:chgData name="Patani,Cimi" userId="S::ccp63@drexel.edu::72ab453c-a6a7-41f9-8e1f-ad511f61c8ba" providerId="AD" clId="Web-{5547C39F-FF61-49FE-B03D-1D9028F07679}" dt="2024-03-05T16:25:51.752" v="68"/>
                <pc2:cmRplyMkLst xmlns:pc2="http://schemas.microsoft.com/office/powerpoint/2019/9/main/command">
                  <pc:docMk/>
                  <pc:sldMk cId="1221211228" sldId="277"/>
                  <pc2:cmMk id="{7717FAB0-AC9D-4377-8FF3-F02E90813A7A}"/>
                  <pc2:cmRplyMk id="{666228F5-0CB8-4BA8-9D39-B8435D1883CC}"/>
                </pc2:cmRplyMkLst>
              </pc226:cmRplyChg>
            </pc226:cmChg>
          </p:ext>
        </pc:extLst>
      </pc:sldChg>
      <pc:sldChg chg="addSp modSp new mod setBg">
        <pc:chgData name="Patani,Cimi" userId="S::ccp63@drexel.edu::72ab453c-a6a7-41f9-8e1f-ad511f61c8ba" providerId="AD" clId="Web-{5547C39F-FF61-49FE-B03D-1D9028F07679}" dt="2024-03-05T16:32:06.040" v="83" actId="1076"/>
        <pc:sldMkLst>
          <pc:docMk/>
          <pc:sldMk cId="3865871594" sldId="278"/>
        </pc:sldMkLst>
        <pc:spChg chg="mod">
          <ac:chgData name="Patani,Cimi" userId="S::ccp63@drexel.edu::72ab453c-a6a7-41f9-8e1f-ad511f61c8ba" providerId="AD" clId="Web-{5547C39F-FF61-49FE-B03D-1D9028F07679}" dt="2024-03-05T16:31:29.819" v="80"/>
          <ac:spMkLst>
            <pc:docMk/>
            <pc:sldMk cId="3865871594" sldId="278"/>
            <ac:spMk id="2" creationId="{B80848B9-1551-639E-5DEA-9837EAFDFB3B}"/>
          </ac:spMkLst>
        </pc:spChg>
        <pc:spChg chg="mod">
          <ac:chgData name="Patani,Cimi" userId="S::ccp63@drexel.edu::72ab453c-a6a7-41f9-8e1f-ad511f61c8ba" providerId="AD" clId="Web-{5547C39F-FF61-49FE-B03D-1D9028F07679}" dt="2024-03-05T16:32:06.040" v="83" actId="1076"/>
          <ac:spMkLst>
            <pc:docMk/>
            <pc:sldMk cId="3865871594" sldId="278"/>
            <ac:spMk id="3" creationId="{88C0A759-0285-B30D-40B4-47F0AEB781BD}"/>
          </ac:spMkLst>
        </pc:spChg>
        <pc:spChg chg="add">
          <ac:chgData name="Patani,Cimi" userId="S::ccp63@drexel.edu::72ab453c-a6a7-41f9-8e1f-ad511f61c8ba" providerId="AD" clId="Web-{5547C39F-FF61-49FE-B03D-1D9028F07679}" dt="2024-03-05T16:31:29.819" v="80"/>
          <ac:spMkLst>
            <pc:docMk/>
            <pc:sldMk cId="3865871594" sldId="278"/>
            <ac:spMk id="10" creationId="{8651CFA9-6065-4243-AC48-858E359780B1}"/>
          </ac:spMkLst>
        </pc:spChg>
        <pc:spChg chg="add">
          <ac:chgData name="Patani,Cimi" userId="S::ccp63@drexel.edu::72ab453c-a6a7-41f9-8e1f-ad511f61c8ba" providerId="AD" clId="Web-{5547C39F-FF61-49FE-B03D-1D9028F07679}" dt="2024-03-05T16:31:29.819" v="80"/>
          <ac:spMkLst>
            <pc:docMk/>
            <pc:sldMk cId="3865871594" sldId="278"/>
            <ac:spMk id="12" creationId="{5A8C81AE-8F0D-49F3-9FB4-334B0DCDF195}"/>
          </ac:spMkLst>
        </pc:spChg>
        <pc:grpChg chg="add">
          <ac:chgData name="Patani,Cimi" userId="S::ccp63@drexel.edu::72ab453c-a6a7-41f9-8e1f-ad511f61c8ba" providerId="AD" clId="Web-{5547C39F-FF61-49FE-B03D-1D9028F07679}" dt="2024-03-05T16:31:29.819" v="80"/>
          <ac:grpSpMkLst>
            <pc:docMk/>
            <pc:sldMk cId="3865871594" sldId="278"/>
            <ac:grpSpMk id="14" creationId="{A9EF8060-0D63-402B-8B09-4993D1FE8EFD}"/>
          </ac:grpSpMkLst>
        </pc:grpChg>
        <pc:picChg chg="add mod ord">
          <ac:chgData name="Patani,Cimi" userId="S::ccp63@drexel.edu::72ab453c-a6a7-41f9-8e1f-ad511f61c8ba" providerId="AD" clId="Web-{5547C39F-FF61-49FE-B03D-1D9028F07679}" dt="2024-03-05T16:31:29.819" v="80"/>
          <ac:picMkLst>
            <pc:docMk/>
            <pc:sldMk cId="3865871594" sldId="278"/>
            <ac:picMk id="4" creationId="{BE062EF8-10A9-E24A-49EA-CD88712736DB}"/>
          </ac:picMkLst>
        </pc:picChg>
        <pc:picChg chg="add mod">
          <ac:chgData name="Patani,Cimi" userId="S::ccp63@drexel.edu::72ab453c-a6a7-41f9-8e1f-ad511f61c8ba" providerId="AD" clId="Web-{5547C39F-FF61-49FE-B03D-1D9028F07679}" dt="2024-03-05T16:31:29.819" v="80"/>
          <ac:picMkLst>
            <pc:docMk/>
            <pc:sldMk cId="3865871594" sldId="278"/>
            <ac:picMk id="5" creationId="{EA73C24B-A620-1A35-A497-647240587EC4}"/>
          </ac:picMkLst>
        </pc:picChg>
      </pc:sldChg>
      <pc:sldChg chg="modSp new">
        <pc:chgData name="Patani,Cimi" userId="S::ccp63@drexel.edu::72ab453c-a6a7-41f9-8e1f-ad511f61c8ba" providerId="AD" clId="Web-{5547C39F-FF61-49FE-B03D-1D9028F07679}" dt="2024-03-05T16:37:54.374" v="133" actId="20577"/>
        <pc:sldMkLst>
          <pc:docMk/>
          <pc:sldMk cId="1346826445" sldId="280"/>
        </pc:sldMkLst>
        <pc:spChg chg="mod">
          <ac:chgData name="Patani,Cimi" userId="S::ccp63@drexel.edu::72ab453c-a6a7-41f9-8e1f-ad511f61c8ba" providerId="AD" clId="Web-{5547C39F-FF61-49FE-B03D-1D9028F07679}" dt="2024-03-05T16:37:54.374" v="133" actId="20577"/>
          <ac:spMkLst>
            <pc:docMk/>
            <pc:sldMk cId="1346826445" sldId="280"/>
            <ac:spMk id="2" creationId="{FB3C5D93-6213-151D-28A9-71A1414398B8}"/>
          </ac:spMkLst>
        </pc:spChg>
      </pc:sldChg>
      <pc:sldChg chg="new">
        <pc:chgData name="Patani,Cimi" userId="S::ccp63@drexel.edu::72ab453c-a6a7-41f9-8e1f-ad511f61c8ba" providerId="AD" clId="Web-{5547C39F-FF61-49FE-B03D-1D9028F07679}" dt="2024-03-05T16:37:45.092" v="128"/>
        <pc:sldMkLst>
          <pc:docMk/>
          <pc:sldMk cId="3043911259" sldId="281"/>
        </pc:sldMkLst>
      </pc:sldChg>
    </pc:docChg>
  </pc:docChgLst>
  <pc:docChgLst>
    <pc:chgData name="Patani,Cimi" userId="S::ccp63@drexel.edu::72ab453c-a6a7-41f9-8e1f-ad511f61c8ba" providerId="AD" clId="Web-{51BCA4FC-47F2-E93F-94BC-1953BFDF6218}"/>
    <pc:docChg chg="modSld sldOrd">
      <pc:chgData name="Patani,Cimi" userId="S::ccp63@drexel.edu::72ab453c-a6a7-41f9-8e1f-ad511f61c8ba" providerId="AD" clId="Web-{51BCA4FC-47F2-E93F-94BC-1953BFDF6218}" dt="2024-03-05T19:37:45.989" v="13"/>
      <pc:docMkLst>
        <pc:docMk/>
      </pc:docMkLst>
      <pc:sldChg chg="ord modCm">
        <pc:chgData name="Patani,Cimi" userId="S::ccp63@drexel.edu::72ab453c-a6a7-41f9-8e1f-ad511f61c8ba" providerId="AD" clId="Web-{51BCA4FC-47F2-E93F-94BC-1953BFDF6218}" dt="2024-03-05T19:06:12.763" v="8"/>
        <pc:sldMkLst>
          <pc:docMk/>
          <pc:sldMk cId="1322395801" sldId="26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tani,Cimi" userId="S::ccp63@drexel.edu::72ab453c-a6a7-41f9-8e1f-ad511f61c8ba" providerId="AD" clId="Web-{51BCA4FC-47F2-E93F-94BC-1953BFDF6218}" dt="2024-03-05T17:12:08.758" v="0"/>
              <pc2:cmMkLst xmlns:pc2="http://schemas.microsoft.com/office/powerpoint/2019/9/main/command">
                <pc:docMk/>
                <pc:sldMk cId="1322395801" sldId="269"/>
                <pc2:cmMk id="{B0DAD782-AD7C-4F0B-8A09-9FA6BBCDB97D}"/>
              </pc2:cmMkLst>
              <pc226:cmRplyChg chg="add">
                <pc226:chgData name="Patani,Cimi" userId="S::ccp63@drexel.edu::72ab453c-a6a7-41f9-8e1f-ad511f61c8ba" providerId="AD" clId="Web-{51BCA4FC-47F2-E93F-94BC-1953BFDF6218}" dt="2024-03-05T17:12:08.758" v="0"/>
                <pc2:cmRplyMkLst xmlns:pc2="http://schemas.microsoft.com/office/powerpoint/2019/9/main/command">
                  <pc:docMk/>
                  <pc:sldMk cId="1322395801" sldId="269"/>
                  <pc2:cmMk id="{B0DAD782-AD7C-4F0B-8A09-9FA6BBCDB97D}"/>
                  <pc2:cmRplyMk id="{57A1BFC8-08B4-4C2F-9AF9-8ABC323AC28E}"/>
                </pc2:cmRplyMkLst>
              </pc226:cmRplyChg>
            </pc226:cmChg>
          </p:ext>
        </pc:extLst>
      </pc:sldChg>
      <pc:sldChg chg="ord">
        <pc:chgData name="Patani,Cimi" userId="S::ccp63@drexel.edu::72ab453c-a6a7-41f9-8e1f-ad511f61c8ba" providerId="AD" clId="Web-{51BCA4FC-47F2-E93F-94BC-1953BFDF6218}" dt="2024-03-05T17:56:47.548" v="5"/>
        <pc:sldMkLst>
          <pc:docMk/>
          <pc:sldMk cId="3764305344" sldId="272"/>
        </pc:sldMkLst>
      </pc:sldChg>
      <pc:sldChg chg="modSp ord">
        <pc:chgData name="Patani,Cimi" userId="S::ccp63@drexel.edu::72ab453c-a6a7-41f9-8e1f-ad511f61c8ba" providerId="AD" clId="Web-{51BCA4FC-47F2-E93F-94BC-1953BFDF6218}" dt="2024-03-05T17:57:23.158" v="7"/>
        <pc:sldMkLst>
          <pc:docMk/>
          <pc:sldMk cId="2903165658" sldId="273"/>
        </pc:sldMkLst>
        <pc:graphicFrameChg chg="mod modGraphic">
          <ac:chgData name="Patani,Cimi" userId="S::ccp63@drexel.edu::72ab453c-a6a7-41f9-8e1f-ad511f61c8ba" providerId="AD" clId="Web-{51BCA4FC-47F2-E93F-94BC-1953BFDF6218}" dt="2024-03-05T17:57:23.158" v="7"/>
          <ac:graphicFrameMkLst>
            <pc:docMk/>
            <pc:sldMk cId="2903165658" sldId="273"/>
            <ac:graphicFrameMk id="15" creationId="{685C5C4D-F8FF-10D4-0621-EBD52FBC77DE}"/>
          </ac:graphicFrameMkLst>
        </pc:graphicFrameChg>
      </pc:sldChg>
      <pc:sldChg chg="modNotes">
        <pc:chgData name="Patani,Cimi" userId="S::ccp63@drexel.edu::72ab453c-a6a7-41f9-8e1f-ad511f61c8ba" providerId="AD" clId="Web-{51BCA4FC-47F2-E93F-94BC-1953BFDF6218}" dt="2024-03-05T19:37:45.989" v="13"/>
        <pc:sldMkLst>
          <pc:docMk/>
          <pc:sldMk cId="1353373817" sldId="276"/>
        </pc:sldMkLst>
      </pc:sldChg>
      <pc:sldChg chg="modSp">
        <pc:chgData name="Patani,Cimi" userId="S::ccp63@drexel.edu::72ab453c-a6a7-41f9-8e1f-ad511f61c8ba" providerId="AD" clId="Web-{51BCA4FC-47F2-E93F-94BC-1953BFDF6218}" dt="2024-03-05T17:42:13.413" v="2" actId="20577"/>
        <pc:sldMkLst>
          <pc:docMk/>
          <pc:sldMk cId="1221211228" sldId="277"/>
        </pc:sldMkLst>
        <pc:spChg chg="mod">
          <ac:chgData name="Patani,Cimi" userId="S::ccp63@drexel.edu::72ab453c-a6a7-41f9-8e1f-ad511f61c8ba" providerId="AD" clId="Web-{51BCA4FC-47F2-E93F-94BC-1953BFDF6218}" dt="2024-03-05T17:42:13.413" v="2" actId="20577"/>
          <ac:spMkLst>
            <pc:docMk/>
            <pc:sldMk cId="1221211228" sldId="277"/>
            <ac:spMk id="2" creationId="{3A1AB044-2F46-8515-7CAF-20FC01F4847D}"/>
          </ac:spMkLst>
        </pc:spChg>
      </pc:sldChg>
    </pc:docChg>
  </pc:docChgLst>
  <pc:docChgLst>
    <pc:chgData name="Patani,Cimi" userId="S::ccp63@drexel.edu::72ab453c-a6a7-41f9-8e1f-ad511f61c8ba" providerId="AD" clId="Web-{9CD53FFF-F446-4CF3-AFE4-E19581D3783C}"/>
    <pc:docChg chg="modSld">
      <pc:chgData name="Patani,Cimi" userId="S::ccp63@drexel.edu::72ab453c-a6a7-41f9-8e1f-ad511f61c8ba" providerId="AD" clId="Web-{9CD53FFF-F446-4CF3-AFE4-E19581D3783C}" dt="2024-03-05T16:55:49.606" v="24"/>
      <pc:docMkLst>
        <pc:docMk/>
      </pc:docMkLst>
      <pc:sldChg chg="modCm">
        <pc:chgData name="Patani,Cimi" userId="S::ccp63@drexel.edu::72ab453c-a6a7-41f9-8e1f-ad511f61c8ba" providerId="AD" clId="Web-{9CD53FFF-F446-4CF3-AFE4-E19581D3783C}" dt="2024-03-05T16:55:49.606" v="24"/>
        <pc:sldMkLst>
          <pc:docMk/>
          <pc:sldMk cId="1322395801" sldId="26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tani,Cimi" userId="S::ccp63@drexel.edu::72ab453c-a6a7-41f9-8e1f-ad511f61c8ba" providerId="AD" clId="Web-{9CD53FFF-F446-4CF3-AFE4-E19581D3783C}" dt="2024-03-05T16:55:49.606" v="24"/>
              <pc2:cmMkLst xmlns:pc2="http://schemas.microsoft.com/office/powerpoint/2019/9/main/command">
                <pc:docMk/>
                <pc:sldMk cId="1322395801" sldId="269"/>
                <pc2:cmMk id="{B0DAD782-AD7C-4F0B-8A09-9FA6BBCDB97D}"/>
              </pc2:cmMkLst>
              <pc226:cmRplyChg chg="add">
                <pc226:chgData name="Patani,Cimi" userId="S::ccp63@drexel.edu::72ab453c-a6a7-41f9-8e1f-ad511f61c8ba" providerId="AD" clId="Web-{9CD53FFF-F446-4CF3-AFE4-E19581D3783C}" dt="2024-03-05T16:55:49.606" v="24"/>
                <pc2:cmRplyMkLst xmlns:pc2="http://schemas.microsoft.com/office/powerpoint/2019/9/main/command">
                  <pc:docMk/>
                  <pc:sldMk cId="1322395801" sldId="269"/>
                  <pc2:cmMk id="{B0DAD782-AD7C-4F0B-8A09-9FA6BBCDB97D}"/>
                  <pc2:cmRplyMk id="{F67D351A-CB2F-4A39-BAD8-BCE2511CF4A5}"/>
                </pc2:cmRplyMkLst>
              </pc226:cmRplyChg>
            </pc226:cmChg>
          </p:ext>
        </pc:extLst>
      </pc:sldChg>
      <pc:sldChg chg="modSp">
        <pc:chgData name="Patani,Cimi" userId="S::ccp63@drexel.edu::72ab453c-a6a7-41f9-8e1f-ad511f61c8ba" providerId="AD" clId="Web-{9CD53FFF-F446-4CF3-AFE4-E19581D3783C}" dt="2024-03-05T16:46:35.664" v="9"/>
        <pc:sldMkLst>
          <pc:docMk/>
          <pc:sldMk cId="1221211228" sldId="277"/>
        </pc:sldMkLst>
        <pc:picChg chg="mod">
          <ac:chgData name="Patani,Cimi" userId="S::ccp63@drexel.edu::72ab453c-a6a7-41f9-8e1f-ad511f61c8ba" providerId="AD" clId="Web-{9CD53FFF-F446-4CF3-AFE4-E19581D3783C}" dt="2024-03-05T16:46:29.883" v="8"/>
          <ac:picMkLst>
            <pc:docMk/>
            <pc:sldMk cId="1221211228" sldId="277"/>
            <ac:picMk id="4" creationId="{E02A32D3-7FED-BC8B-1401-42CFF4C51E20}"/>
          </ac:picMkLst>
        </pc:picChg>
        <pc:picChg chg="mod">
          <ac:chgData name="Patani,Cimi" userId="S::ccp63@drexel.edu::72ab453c-a6a7-41f9-8e1f-ad511f61c8ba" providerId="AD" clId="Web-{9CD53FFF-F446-4CF3-AFE4-E19581D3783C}" dt="2024-03-05T16:46:35.664" v="9"/>
          <ac:picMkLst>
            <pc:docMk/>
            <pc:sldMk cId="1221211228" sldId="277"/>
            <ac:picMk id="5" creationId="{AF0DA9B4-A854-31B1-9BA6-8013D48FE8CA}"/>
          </ac:picMkLst>
        </pc:picChg>
      </pc:sldChg>
      <pc:sldChg chg="modSp">
        <pc:chgData name="Patani,Cimi" userId="S::ccp63@drexel.edu::72ab453c-a6a7-41f9-8e1f-ad511f61c8ba" providerId="AD" clId="Web-{9CD53FFF-F446-4CF3-AFE4-E19581D3783C}" dt="2024-03-05T16:51:27.174" v="23" actId="1076"/>
        <pc:sldMkLst>
          <pc:docMk/>
          <pc:sldMk cId="3865871594" sldId="278"/>
        </pc:sldMkLst>
        <pc:picChg chg="mod">
          <ac:chgData name="Patani,Cimi" userId="S::ccp63@drexel.edu::72ab453c-a6a7-41f9-8e1f-ad511f61c8ba" providerId="AD" clId="Web-{9CD53FFF-F446-4CF3-AFE4-E19581D3783C}" dt="2024-03-05T16:51:25.174" v="22" actId="1076"/>
          <ac:picMkLst>
            <pc:docMk/>
            <pc:sldMk cId="3865871594" sldId="278"/>
            <ac:picMk id="4" creationId="{BE062EF8-10A9-E24A-49EA-CD88712736DB}"/>
          </ac:picMkLst>
        </pc:picChg>
        <pc:picChg chg="mod">
          <ac:chgData name="Patani,Cimi" userId="S::ccp63@drexel.edu::72ab453c-a6a7-41f9-8e1f-ad511f61c8ba" providerId="AD" clId="Web-{9CD53FFF-F446-4CF3-AFE4-E19581D3783C}" dt="2024-03-05T16:51:27.174" v="23" actId="1076"/>
          <ac:picMkLst>
            <pc:docMk/>
            <pc:sldMk cId="3865871594" sldId="278"/>
            <ac:picMk id="5" creationId="{EA73C24B-A620-1A35-A497-647240587EC4}"/>
          </ac:picMkLst>
        </pc:picChg>
      </pc:sldChg>
      <pc:sldChg chg="addSp delSp modSp">
        <pc:chgData name="Patani,Cimi" userId="S::ccp63@drexel.edu::72ab453c-a6a7-41f9-8e1f-ad511f61c8ba" providerId="AD" clId="Web-{9CD53FFF-F446-4CF3-AFE4-E19581D3783C}" dt="2024-03-05T16:51:16.315" v="20"/>
        <pc:sldMkLst>
          <pc:docMk/>
          <pc:sldMk cId="1346826445" sldId="280"/>
        </pc:sldMkLst>
        <pc:spChg chg="del">
          <ac:chgData name="Patani,Cimi" userId="S::ccp63@drexel.edu::72ab453c-a6a7-41f9-8e1f-ad511f61c8ba" providerId="AD" clId="Web-{9CD53FFF-F446-4CF3-AFE4-E19581D3783C}" dt="2024-03-05T16:49:25.795" v="15"/>
          <ac:spMkLst>
            <pc:docMk/>
            <pc:sldMk cId="1346826445" sldId="280"/>
            <ac:spMk id="3" creationId="{50CA1EC3-173D-1CC0-0BDA-F8B789AF4105}"/>
          </ac:spMkLst>
        </pc:spChg>
        <pc:picChg chg="add mod ord">
          <ac:chgData name="Patani,Cimi" userId="S::ccp63@drexel.edu::72ab453c-a6a7-41f9-8e1f-ad511f61c8ba" providerId="AD" clId="Web-{9CD53FFF-F446-4CF3-AFE4-E19581D3783C}" dt="2024-03-05T16:49:33.108" v="17"/>
          <ac:picMkLst>
            <pc:docMk/>
            <pc:sldMk cId="1346826445" sldId="280"/>
            <ac:picMk id="4" creationId="{AB2F21E9-CDF5-2E2E-F8E8-4D351AAD7C5E}"/>
          </ac:picMkLst>
        </pc:picChg>
        <pc:picChg chg="add mod">
          <ac:chgData name="Patani,Cimi" userId="S::ccp63@drexel.edu::72ab453c-a6a7-41f9-8e1f-ad511f61c8ba" providerId="AD" clId="Web-{9CD53FFF-F446-4CF3-AFE4-E19581D3783C}" dt="2024-03-05T16:51:16.315" v="20"/>
          <ac:picMkLst>
            <pc:docMk/>
            <pc:sldMk cId="1346826445" sldId="280"/>
            <ac:picMk id="5" creationId="{60542193-0888-1E9C-082B-8ECFB6303789}"/>
          </ac:picMkLst>
        </pc:picChg>
      </pc:sldChg>
      <pc:sldChg chg="addSp delSp modSp">
        <pc:chgData name="Patani,Cimi" userId="S::ccp63@drexel.edu::72ab453c-a6a7-41f9-8e1f-ad511f61c8ba" providerId="AD" clId="Web-{9CD53FFF-F446-4CF3-AFE4-E19581D3783C}" dt="2024-03-05T16:47:10.400" v="14"/>
        <pc:sldMkLst>
          <pc:docMk/>
          <pc:sldMk cId="3043911259" sldId="281"/>
        </pc:sldMkLst>
        <pc:spChg chg="mod">
          <ac:chgData name="Patani,Cimi" userId="S::ccp63@drexel.edu::72ab453c-a6a7-41f9-8e1f-ad511f61c8ba" providerId="AD" clId="Web-{9CD53FFF-F446-4CF3-AFE4-E19581D3783C}" dt="2024-03-05T16:44:44.785" v="4" actId="20577"/>
          <ac:spMkLst>
            <pc:docMk/>
            <pc:sldMk cId="3043911259" sldId="281"/>
            <ac:spMk id="2" creationId="{E8F720C0-4308-0096-A6E6-BF8AD0486E2B}"/>
          </ac:spMkLst>
        </pc:spChg>
        <pc:spChg chg="del">
          <ac:chgData name="Patani,Cimi" userId="S::ccp63@drexel.edu::72ab453c-a6a7-41f9-8e1f-ad511f61c8ba" providerId="AD" clId="Web-{9CD53FFF-F446-4CF3-AFE4-E19581D3783C}" dt="2024-03-05T16:44:54.317" v="5"/>
          <ac:spMkLst>
            <pc:docMk/>
            <pc:sldMk cId="3043911259" sldId="281"/>
            <ac:spMk id="3" creationId="{7B6E18BB-53D7-1AB9-6F2C-18F8CC02153B}"/>
          </ac:spMkLst>
        </pc:spChg>
        <pc:picChg chg="add mod ord">
          <ac:chgData name="Patani,Cimi" userId="S::ccp63@drexel.edu::72ab453c-a6a7-41f9-8e1f-ad511f61c8ba" providerId="AD" clId="Web-{9CD53FFF-F446-4CF3-AFE4-E19581D3783C}" dt="2024-03-05T16:46:11.991" v="7"/>
          <ac:picMkLst>
            <pc:docMk/>
            <pc:sldMk cId="3043911259" sldId="281"/>
            <ac:picMk id="4" creationId="{DBFF2E42-E686-AF7F-C757-30B311C440ED}"/>
          </ac:picMkLst>
        </pc:picChg>
        <pc:picChg chg="add mod">
          <ac:chgData name="Patani,Cimi" userId="S::ccp63@drexel.edu::72ab453c-a6a7-41f9-8e1f-ad511f61c8ba" providerId="AD" clId="Web-{9CD53FFF-F446-4CF3-AFE4-E19581D3783C}" dt="2024-03-05T16:47:10.400" v="14"/>
          <ac:picMkLst>
            <pc:docMk/>
            <pc:sldMk cId="3043911259" sldId="281"/>
            <ac:picMk id="5" creationId="{DA979479-8FE1-289A-C755-7C76E21E804D}"/>
          </ac:picMkLst>
        </pc:picChg>
      </pc:sldChg>
    </pc:docChg>
  </pc:docChgLst>
  <pc:docChgLst>
    <pc:chgData name="Patani,Cimi" userId="S::ccp63@drexel.edu::72ab453c-a6a7-41f9-8e1f-ad511f61c8ba" providerId="AD" clId="Web-{B21E5D5E-F3E3-22E0-C807-3C23772D2D8C}"/>
    <pc:docChg chg="addSld modSld addMainMaster delMainMaster">
      <pc:chgData name="Patani,Cimi" userId="S::ccp63@drexel.edu::72ab453c-a6a7-41f9-8e1f-ad511f61c8ba" providerId="AD" clId="Web-{B21E5D5E-F3E3-22E0-C807-3C23772D2D8C}" dt="2024-03-02T00:46:07.962" v="66" actId="20577"/>
      <pc:docMkLst>
        <pc:docMk/>
      </pc:docMkLst>
      <pc:sldChg chg="addSp modSp mod setBg modClrScheme chgLayout">
        <pc:chgData name="Patani,Cimi" userId="S::ccp63@drexel.edu::72ab453c-a6a7-41f9-8e1f-ad511f61c8ba" providerId="AD" clId="Web-{B21E5D5E-F3E3-22E0-C807-3C23772D2D8C}" dt="2024-03-02T00:44:42.100" v="10" actId="1076"/>
        <pc:sldMkLst>
          <pc:docMk/>
          <pc:sldMk cId="109857222" sldId="256"/>
        </pc:sldMkLst>
        <pc:spChg chg="mod">
          <ac:chgData name="Patani,Cimi" userId="S::ccp63@drexel.edu::72ab453c-a6a7-41f9-8e1f-ad511f61c8ba" providerId="AD" clId="Web-{B21E5D5E-F3E3-22E0-C807-3C23772D2D8C}" dt="2024-03-02T00:44:42.100" v="10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atani,Cimi" userId="S::ccp63@drexel.edu::72ab453c-a6a7-41f9-8e1f-ad511f61c8ba" providerId="AD" clId="Web-{B21E5D5E-F3E3-22E0-C807-3C23772D2D8C}" dt="2024-03-02T00:43:08.753" v="4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atani,Cimi" userId="S::ccp63@drexel.edu::72ab453c-a6a7-41f9-8e1f-ad511f61c8ba" providerId="AD" clId="Web-{B21E5D5E-F3E3-22E0-C807-3C23772D2D8C}" dt="2024-03-02T00:43:08.753" v="4"/>
          <ac:spMkLst>
            <pc:docMk/>
            <pc:sldMk cId="109857222" sldId="256"/>
            <ac:spMk id="9" creationId="{1E644DE9-8D09-43E2-BA69-F57482CFC93A}"/>
          </ac:spMkLst>
        </pc:spChg>
        <pc:spChg chg="add">
          <ac:chgData name="Patani,Cimi" userId="S::ccp63@drexel.edu::72ab453c-a6a7-41f9-8e1f-ad511f61c8ba" providerId="AD" clId="Web-{B21E5D5E-F3E3-22E0-C807-3C23772D2D8C}" dt="2024-03-02T00:43:08.753" v="4"/>
          <ac:spMkLst>
            <pc:docMk/>
            <pc:sldMk cId="109857222" sldId="256"/>
            <ac:spMk id="11" creationId="{6C23C919-B32E-40FF-B3D8-631316E84E3E}"/>
          </ac:spMkLst>
        </pc:spChg>
        <pc:grpChg chg="add">
          <ac:chgData name="Patani,Cimi" userId="S::ccp63@drexel.edu::72ab453c-a6a7-41f9-8e1f-ad511f61c8ba" providerId="AD" clId="Web-{B21E5D5E-F3E3-22E0-C807-3C23772D2D8C}" dt="2024-03-02T00:43:08.753" v="4"/>
          <ac:grpSpMkLst>
            <pc:docMk/>
            <pc:sldMk cId="109857222" sldId="256"/>
            <ac:grpSpMk id="13" creationId="{5EDAD761-2CF4-463A-AD87-1D4E8549D7A5}"/>
          </ac:grpSpMkLst>
        </pc:grpChg>
        <pc:picChg chg="add">
          <ac:chgData name="Patani,Cimi" userId="S::ccp63@drexel.edu::72ab453c-a6a7-41f9-8e1f-ad511f61c8ba" providerId="AD" clId="Web-{B21E5D5E-F3E3-22E0-C807-3C23772D2D8C}" dt="2024-03-02T00:43:08.753" v="4"/>
          <ac:picMkLst>
            <pc:docMk/>
            <pc:sldMk cId="109857222" sldId="256"/>
            <ac:picMk id="4" creationId="{1856AF74-18C1-B112-C8E4-21756AA42BD8}"/>
          </ac:picMkLst>
        </pc:picChg>
      </pc:sldChg>
      <pc:sldChg chg="modSp new">
        <pc:chgData name="Patani,Cimi" userId="S::ccp63@drexel.edu::72ab453c-a6a7-41f9-8e1f-ad511f61c8ba" providerId="AD" clId="Web-{B21E5D5E-F3E3-22E0-C807-3C23772D2D8C}" dt="2024-03-02T00:46:07.962" v="66" actId="20577"/>
        <pc:sldMkLst>
          <pc:docMk/>
          <pc:sldMk cId="2501996276" sldId="257"/>
        </pc:sldMkLst>
        <pc:spChg chg="mod">
          <ac:chgData name="Patani,Cimi" userId="S::ccp63@drexel.edu::72ab453c-a6a7-41f9-8e1f-ad511f61c8ba" providerId="AD" clId="Web-{B21E5D5E-F3E3-22E0-C807-3C23772D2D8C}" dt="2024-03-02T00:45:13.101" v="23" actId="20577"/>
          <ac:spMkLst>
            <pc:docMk/>
            <pc:sldMk cId="2501996276" sldId="257"/>
            <ac:spMk id="2" creationId="{76C23317-65C1-D89A-BAE9-ABE9F09F3A1F}"/>
          </ac:spMkLst>
        </pc:spChg>
        <pc:spChg chg="mod">
          <ac:chgData name="Patani,Cimi" userId="S::ccp63@drexel.edu::72ab453c-a6a7-41f9-8e1f-ad511f61c8ba" providerId="AD" clId="Web-{B21E5D5E-F3E3-22E0-C807-3C23772D2D8C}" dt="2024-03-02T00:46:07.962" v="66" actId="20577"/>
          <ac:spMkLst>
            <pc:docMk/>
            <pc:sldMk cId="2501996276" sldId="257"/>
            <ac:spMk id="3" creationId="{B5F1428B-F429-55CA-7F91-7A0BF48CF269}"/>
          </ac:spMkLst>
        </pc:spChg>
      </pc:sldChg>
      <pc:sldMasterChg chg="del delSldLayout">
        <pc:chgData name="Patani,Cimi" userId="S::ccp63@drexel.edu::72ab453c-a6a7-41f9-8e1f-ad511f61c8ba" providerId="AD" clId="Web-{B21E5D5E-F3E3-22E0-C807-3C23772D2D8C}" dt="2024-03-02T00:43:08.753" v="4"/>
        <pc:sldMasterMkLst>
          <pc:docMk/>
          <pc:sldMasterMk cId="2460954070" sldId="2147483660"/>
        </pc:sldMasterMkLst>
        <pc:sldLayoutChg chg="del">
          <pc:chgData name="Patani,Cimi" userId="S::ccp63@drexel.edu::72ab453c-a6a7-41f9-8e1f-ad511f61c8ba" providerId="AD" clId="Web-{B21E5D5E-F3E3-22E0-C807-3C23772D2D8C}" dt="2024-03-02T00:43:08.753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atani,Cimi" userId="S::ccp63@drexel.edu::72ab453c-a6a7-41f9-8e1f-ad511f61c8ba" providerId="AD" clId="Web-{B21E5D5E-F3E3-22E0-C807-3C23772D2D8C}" dt="2024-03-02T00:43:08.753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atani,Cimi" userId="S::ccp63@drexel.edu::72ab453c-a6a7-41f9-8e1f-ad511f61c8ba" providerId="AD" clId="Web-{B21E5D5E-F3E3-22E0-C807-3C23772D2D8C}" dt="2024-03-02T00:43:08.753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atani,Cimi" userId="S::ccp63@drexel.edu::72ab453c-a6a7-41f9-8e1f-ad511f61c8ba" providerId="AD" clId="Web-{B21E5D5E-F3E3-22E0-C807-3C23772D2D8C}" dt="2024-03-02T00:43:08.753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atani,Cimi" userId="S::ccp63@drexel.edu::72ab453c-a6a7-41f9-8e1f-ad511f61c8ba" providerId="AD" clId="Web-{B21E5D5E-F3E3-22E0-C807-3C23772D2D8C}" dt="2024-03-02T00:43:08.753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atani,Cimi" userId="S::ccp63@drexel.edu::72ab453c-a6a7-41f9-8e1f-ad511f61c8ba" providerId="AD" clId="Web-{B21E5D5E-F3E3-22E0-C807-3C23772D2D8C}" dt="2024-03-02T00:43:08.753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atani,Cimi" userId="S::ccp63@drexel.edu::72ab453c-a6a7-41f9-8e1f-ad511f61c8ba" providerId="AD" clId="Web-{B21E5D5E-F3E3-22E0-C807-3C23772D2D8C}" dt="2024-03-02T00:43:08.753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atani,Cimi" userId="S::ccp63@drexel.edu::72ab453c-a6a7-41f9-8e1f-ad511f61c8ba" providerId="AD" clId="Web-{B21E5D5E-F3E3-22E0-C807-3C23772D2D8C}" dt="2024-03-02T00:43:08.753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atani,Cimi" userId="S::ccp63@drexel.edu::72ab453c-a6a7-41f9-8e1f-ad511f61c8ba" providerId="AD" clId="Web-{B21E5D5E-F3E3-22E0-C807-3C23772D2D8C}" dt="2024-03-02T00:43:08.753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atani,Cimi" userId="S::ccp63@drexel.edu::72ab453c-a6a7-41f9-8e1f-ad511f61c8ba" providerId="AD" clId="Web-{B21E5D5E-F3E3-22E0-C807-3C23772D2D8C}" dt="2024-03-02T00:43:08.753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atani,Cimi" userId="S::ccp63@drexel.edu::72ab453c-a6a7-41f9-8e1f-ad511f61c8ba" providerId="AD" clId="Web-{B21E5D5E-F3E3-22E0-C807-3C23772D2D8C}" dt="2024-03-02T00:43:08.753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Patani,Cimi" userId="S::ccp63@drexel.edu::72ab453c-a6a7-41f9-8e1f-ad511f61c8ba" providerId="AD" clId="Web-{B21E5D5E-F3E3-22E0-C807-3C23772D2D8C}" dt="2024-03-02T00:43:08.753" v="4"/>
        <pc:sldMasterMkLst>
          <pc:docMk/>
          <pc:sldMasterMk cId="3607779589" sldId="2147483724"/>
        </pc:sldMasterMkLst>
        <pc:sldLayoutChg chg="add">
          <pc:chgData name="Patani,Cimi" userId="S::ccp63@drexel.edu::72ab453c-a6a7-41f9-8e1f-ad511f61c8ba" providerId="AD" clId="Web-{B21E5D5E-F3E3-22E0-C807-3C23772D2D8C}" dt="2024-03-02T00:43:08.753" v="4"/>
          <pc:sldLayoutMkLst>
            <pc:docMk/>
            <pc:sldMasterMk cId="3607779589" sldId="2147483724"/>
            <pc:sldLayoutMk cId="2374000548" sldId="2147483713"/>
          </pc:sldLayoutMkLst>
        </pc:sldLayoutChg>
        <pc:sldLayoutChg chg="add">
          <pc:chgData name="Patani,Cimi" userId="S::ccp63@drexel.edu::72ab453c-a6a7-41f9-8e1f-ad511f61c8ba" providerId="AD" clId="Web-{B21E5D5E-F3E3-22E0-C807-3C23772D2D8C}" dt="2024-03-02T00:43:08.753" v="4"/>
          <pc:sldLayoutMkLst>
            <pc:docMk/>
            <pc:sldMasterMk cId="3607779589" sldId="2147483724"/>
            <pc:sldLayoutMk cId="78731651" sldId="2147483714"/>
          </pc:sldLayoutMkLst>
        </pc:sldLayoutChg>
        <pc:sldLayoutChg chg="add">
          <pc:chgData name="Patani,Cimi" userId="S::ccp63@drexel.edu::72ab453c-a6a7-41f9-8e1f-ad511f61c8ba" providerId="AD" clId="Web-{B21E5D5E-F3E3-22E0-C807-3C23772D2D8C}" dt="2024-03-02T00:43:08.753" v="4"/>
          <pc:sldLayoutMkLst>
            <pc:docMk/>
            <pc:sldMasterMk cId="3607779589" sldId="2147483724"/>
            <pc:sldLayoutMk cId="456460180" sldId="2147483715"/>
          </pc:sldLayoutMkLst>
        </pc:sldLayoutChg>
        <pc:sldLayoutChg chg="add">
          <pc:chgData name="Patani,Cimi" userId="S::ccp63@drexel.edu::72ab453c-a6a7-41f9-8e1f-ad511f61c8ba" providerId="AD" clId="Web-{B21E5D5E-F3E3-22E0-C807-3C23772D2D8C}" dt="2024-03-02T00:43:08.753" v="4"/>
          <pc:sldLayoutMkLst>
            <pc:docMk/>
            <pc:sldMasterMk cId="3607779589" sldId="2147483724"/>
            <pc:sldLayoutMk cId="3572034214" sldId="2147483716"/>
          </pc:sldLayoutMkLst>
        </pc:sldLayoutChg>
        <pc:sldLayoutChg chg="add">
          <pc:chgData name="Patani,Cimi" userId="S::ccp63@drexel.edu::72ab453c-a6a7-41f9-8e1f-ad511f61c8ba" providerId="AD" clId="Web-{B21E5D5E-F3E3-22E0-C807-3C23772D2D8C}" dt="2024-03-02T00:43:08.753" v="4"/>
          <pc:sldLayoutMkLst>
            <pc:docMk/>
            <pc:sldMasterMk cId="3607779589" sldId="2147483724"/>
            <pc:sldLayoutMk cId="394103856" sldId="2147483717"/>
          </pc:sldLayoutMkLst>
        </pc:sldLayoutChg>
        <pc:sldLayoutChg chg="add">
          <pc:chgData name="Patani,Cimi" userId="S::ccp63@drexel.edu::72ab453c-a6a7-41f9-8e1f-ad511f61c8ba" providerId="AD" clId="Web-{B21E5D5E-F3E3-22E0-C807-3C23772D2D8C}" dt="2024-03-02T00:43:08.753" v="4"/>
          <pc:sldLayoutMkLst>
            <pc:docMk/>
            <pc:sldMasterMk cId="3607779589" sldId="2147483724"/>
            <pc:sldLayoutMk cId="1079314722" sldId="2147483718"/>
          </pc:sldLayoutMkLst>
        </pc:sldLayoutChg>
        <pc:sldLayoutChg chg="add">
          <pc:chgData name="Patani,Cimi" userId="S::ccp63@drexel.edu::72ab453c-a6a7-41f9-8e1f-ad511f61c8ba" providerId="AD" clId="Web-{B21E5D5E-F3E3-22E0-C807-3C23772D2D8C}" dt="2024-03-02T00:43:08.753" v="4"/>
          <pc:sldLayoutMkLst>
            <pc:docMk/>
            <pc:sldMasterMk cId="3607779589" sldId="2147483724"/>
            <pc:sldLayoutMk cId="3387961855" sldId="2147483719"/>
          </pc:sldLayoutMkLst>
        </pc:sldLayoutChg>
        <pc:sldLayoutChg chg="add">
          <pc:chgData name="Patani,Cimi" userId="S::ccp63@drexel.edu::72ab453c-a6a7-41f9-8e1f-ad511f61c8ba" providerId="AD" clId="Web-{B21E5D5E-F3E3-22E0-C807-3C23772D2D8C}" dt="2024-03-02T00:43:08.753" v="4"/>
          <pc:sldLayoutMkLst>
            <pc:docMk/>
            <pc:sldMasterMk cId="3607779589" sldId="2147483724"/>
            <pc:sldLayoutMk cId="2906701781" sldId="2147483720"/>
          </pc:sldLayoutMkLst>
        </pc:sldLayoutChg>
        <pc:sldLayoutChg chg="add">
          <pc:chgData name="Patani,Cimi" userId="S::ccp63@drexel.edu::72ab453c-a6a7-41f9-8e1f-ad511f61c8ba" providerId="AD" clId="Web-{B21E5D5E-F3E3-22E0-C807-3C23772D2D8C}" dt="2024-03-02T00:43:08.753" v="4"/>
          <pc:sldLayoutMkLst>
            <pc:docMk/>
            <pc:sldMasterMk cId="3607779589" sldId="2147483724"/>
            <pc:sldLayoutMk cId="3063642955" sldId="2147483721"/>
          </pc:sldLayoutMkLst>
        </pc:sldLayoutChg>
        <pc:sldLayoutChg chg="add">
          <pc:chgData name="Patani,Cimi" userId="S::ccp63@drexel.edu::72ab453c-a6a7-41f9-8e1f-ad511f61c8ba" providerId="AD" clId="Web-{B21E5D5E-F3E3-22E0-C807-3C23772D2D8C}" dt="2024-03-02T00:43:08.753" v="4"/>
          <pc:sldLayoutMkLst>
            <pc:docMk/>
            <pc:sldMasterMk cId="3607779589" sldId="2147483724"/>
            <pc:sldLayoutMk cId="238430650" sldId="2147483722"/>
          </pc:sldLayoutMkLst>
        </pc:sldLayoutChg>
        <pc:sldLayoutChg chg="add">
          <pc:chgData name="Patani,Cimi" userId="S::ccp63@drexel.edu::72ab453c-a6a7-41f9-8e1f-ad511f61c8ba" providerId="AD" clId="Web-{B21E5D5E-F3E3-22E0-C807-3C23772D2D8C}" dt="2024-03-02T00:43:08.753" v="4"/>
          <pc:sldLayoutMkLst>
            <pc:docMk/>
            <pc:sldMasterMk cId="3607779589" sldId="2147483724"/>
            <pc:sldLayoutMk cId="1772008532" sldId="2147483723"/>
          </pc:sldLayoutMkLst>
        </pc:sldLayoutChg>
      </pc:sldMasterChg>
    </pc:docChg>
  </pc:docChgLst>
  <pc:docChgLst>
    <pc:chgData name="Patani,Cimi" userId="S::ccp63@drexel.edu::72ab453c-a6a7-41f9-8e1f-ad511f61c8ba" providerId="AD" clId="Web-{C65AEE94-5BCD-48CA-ACF0-D04B26A8F669}"/>
    <pc:docChg chg="modSld">
      <pc:chgData name="Patani,Cimi" userId="S::ccp63@drexel.edu::72ab453c-a6a7-41f9-8e1f-ad511f61c8ba" providerId="AD" clId="Web-{C65AEE94-5BCD-48CA-ACF0-D04B26A8F669}" dt="2024-03-05T16:41:57.001" v="20" actId="20577"/>
      <pc:docMkLst>
        <pc:docMk/>
      </pc:docMkLst>
      <pc:sldChg chg="modSp">
        <pc:chgData name="Patani,Cimi" userId="S::ccp63@drexel.edu::72ab453c-a6a7-41f9-8e1f-ad511f61c8ba" providerId="AD" clId="Web-{C65AEE94-5BCD-48CA-ACF0-D04B26A8F669}" dt="2024-03-05T16:38:42.434" v="15" actId="20577"/>
        <pc:sldMkLst>
          <pc:docMk/>
          <pc:sldMk cId="1346826445" sldId="280"/>
        </pc:sldMkLst>
        <pc:spChg chg="mod">
          <ac:chgData name="Patani,Cimi" userId="S::ccp63@drexel.edu::72ab453c-a6a7-41f9-8e1f-ad511f61c8ba" providerId="AD" clId="Web-{C65AEE94-5BCD-48CA-ACF0-D04B26A8F669}" dt="2024-03-05T16:38:42.434" v="15" actId="20577"/>
          <ac:spMkLst>
            <pc:docMk/>
            <pc:sldMk cId="1346826445" sldId="280"/>
            <ac:spMk id="2" creationId="{FB3C5D93-6213-151D-28A9-71A1414398B8}"/>
          </ac:spMkLst>
        </pc:spChg>
      </pc:sldChg>
      <pc:sldChg chg="modSp">
        <pc:chgData name="Patani,Cimi" userId="S::ccp63@drexel.edu::72ab453c-a6a7-41f9-8e1f-ad511f61c8ba" providerId="AD" clId="Web-{C65AEE94-5BCD-48CA-ACF0-D04B26A8F669}" dt="2024-03-05T16:41:57.001" v="20" actId="20577"/>
        <pc:sldMkLst>
          <pc:docMk/>
          <pc:sldMk cId="3043911259" sldId="281"/>
        </pc:sldMkLst>
        <pc:spChg chg="mod">
          <ac:chgData name="Patani,Cimi" userId="S::ccp63@drexel.edu::72ab453c-a6a7-41f9-8e1f-ad511f61c8ba" providerId="AD" clId="Web-{C65AEE94-5BCD-48CA-ACF0-D04B26A8F669}" dt="2024-03-05T16:41:57.001" v="20" actId="20577"/>
          <ac:spMkLst>
            <pc:docMk/>
            <pc:sldMk cId="3043911259" sldId="281"/>
            <ac:spMk id="2" creationId="{E8F720C0-4308-0096-A6E6-BF8AD0486E2B}"/>
          </ac:spMkLst>
        </pc:spChg>
      </pc:sldChg>
    </pc:docChg>
  </pc:docChgLst>
  <pc:docChgLst>
    <pc:chgData name="Patani,Cimi" userId="S::ccp63@drexel.edu::72ab453c-a6a7-41f9-8e1f-ad511f61c8ba" providerId="AD" clId="Web-{F1C46B2A-65AB-3BAD-F43E-680D3FD8C890}"/>
    <pc:docChg chg="mod addSld delSld modSld sldOrd modSection">
      <pc:chgData name="Patani,Cimi" userId="S::ccp63@drexel.edu::72ab453c-a6a7-41f9-8e1f-ad511f61c8ba" providerId="AD" clId="Web-{F1C46B2A-65AB-3BAD-F43E-680D3FD8C890}" dt="2024-03-05T14:16:44.167" v="1625"/>
      <pc:docMkLst>
        <pc:docMk/>
      </pc:docMkLst>
      <pc:sldChg chg="add del ord">
        <pc:chgData name="Patani,Cimi" userId="S::ccp63@drexel.edu::72ab453c-a6a7-41f9-8e1f-ad511f61c8ba" providerId="AD" clId="Web-{F1C46B2A-65AB-3BAD-F43E-680D3FD8C890}" dt="2024-03-05T11:50:32.089" v="505"/>
        <pc:sldMkLst>
          <pc:docMk/>
          <pc:sldMk cId="1710476352" sldId="263"/>
        </pc:sldMkLst>
      </pc:sldChg>
      <pc:sldChg chg="modSp new">
        <pc:chgData name="Patani,Cimi" userId="S::ccp63@drexel.edu::72ab453c-a6a7-41f9-8e1f-ad511f61c8ba" providerId="AD" clId="Web-{F1C46B2A-65AB-3BAD-F43E-680D3FD8C890}" dt="2024-03-05T10:22:23.085" v="34" actId="20577"/>
        <pc:sldMkLst>
          <pc:docMk/>
          <pc:sldMk cId="1655351063" sldId="264"/>
        </pc:sldMkLst>
        <pc:spChg chg="mod">
          <ac:chgData name="Patani,Cimi" userId="S::ccp63@drexel.edu::72ab453c-a6a7-41f9-8e1f-ad511f61c8ba" providerId="AD" clId="Web-{F1C46B2A-65AB-3BAD-F43E-680D3FD8C890}" dt="2024-03-05T10:11:43.650" v="5" actId="20577"/>
          <ac:spMkLst>
            <pc:docMk/>
            <pc:sldMk cId="1655351063" sldId="264"/>
            <ac:spMk id="2" creationId="{72D003CA-63A8-A6EA-B16F-C8F256C475AE}"/>
          </ac:spMkLst>
        </pc:spChg>
        <pc:spChg chg="mod">
          <ac:chgData name="Patani,Cimi" userId="S::ccp63@drexel.edu::72ab453c-a6a7-41f9-8e1f-ad511f61c8ba" providerId="AD" clId="Web-{F1C46B2A-65AB-3BAD-F43E-680D3FD8C890}" dt="2024-03-05T10:22:23.085" v="34" actId="20577"/>
          <ac:spMkLst>
            <pc:docMk/>
            <pc:sldMk cId="1655351063" sldId="264"/>
            <ac:spMk id="3" creationId="{2265015D-8A9B-B85B-EFF0-D4D68E036826}"/>
          </ac:spMkLst>
        </pc:spChg>
      </pc:sldChg>
      <pc:sldChg chg="modSp new">
        <pc:chgData name="Patani,Cimi" userId="S::ccp63@drexel.edu::72ab453c-a6a7-41f9-8e1f-ad511f61c8ba" providerId="AD" clId="Web-{F1C46B2A-65AB-3BAD-F43E-680D3FD8C890}" dt="2024-03-05T10:13:23.920" v="27" actId="20577"/>
        <pc:sldMkLst>
          <pc:docMk/>
          <pc:sldMk cId="355662553" sldId="265"/>
        </pc:sldMkLst>
        <pc:spChg chg="mod">
          <ac:chgData name="Patani,Cimi" userId="S::ccp63@drexel.edu::72ab453c-a6a7-41f9-8e1f-ad511f61c8ba" providerId="AD" clId="Web-{F1C46B2A-65AB-3BAD-F43E-680D3FD8C890}" dt="2024-03-05T10:12:45.200" v="19" actId="20577"/>
          <ac:spMkLst>
            <pc:docMk/>
            <pc:sldMk cId="355662553" sldId="265"/>
            <ac:spMk id="2" creationId="{73934E47-B10A-A59C-D157-8DDB548C7907}"/>
          </ac:spMkLst>
        </pc:spChg>
        <pc:spChg chg="mod">
          <ac:chgData name="Patani,Cimi" userId="S::ccp63@drexel.edu::72ab453c-a6a7-41f9-8e1f-ad511f61c8ba" providerId="AD" clId="Web-{F1C46B2A-65AB-3BAD-F43E-680D3FD8C890}" dt="2024-03-05T10:13:23.920" v="27" actId="20577"/>
          <ac:spMkLst>
            <pc:docMk/>
            <pc:sldMk cId="355662553" sldId="265"/>
            <ac:spMk id="3" creationId="{1E5DA01F-C0A0-B12B-BD21-5016D82EDFBA}"/>
          </ac:spMkLst>
        </pc:spChg>
      </pc:sldChg>
      <pc:sldChg chg="addSp delSp modSp new ord">
        <pc:chgData name="Patani,Cimi" userId="S::ccp63@drexel.edu::72ab453c-a6a7-41f9-8e1f-ad511f61c8ba" providerId="AD" clId="Web-{F1C46B2A-65AB-3BAD-F43E-680D3FD8C890}" dt="2024-03-05T14:16:36.010" v="1624"/>
        <pc:sldMkLst>
          <pc:docMk/>
          <pc:sldMk cId="2334074775" sldId="266"/>
        </pc:sldMkLst>
        <pc:spChg chg="mod">
          <ac:chgData name="Patani,Cimi" userId="S::ccp63@drexel.edu::72ab453c-a6a7-41f9-8e1f-ad511f61c8ba" providerId="AD" clId="Web-{F1C46B2A-65AB-3BAD-F43E-680D3FD8C890}" dt="2024-03-05T10:52:37.635" v="63" actId="20577"/>
          <ac:spMkLst>
            <pc:docMk/>
            <pc:sldMk cId="2334074775" sldId="266"/>
            <ac:spMk id="2" creationId="{3F9027A1-DF90-97DC-B41D-70E614A5A7F1}"/>
          </ac:spMkLst>
        </pc:spChg>
        <pc:spChg chg="del">
          <ac:chgData name="Patani,Cimi" userId="S::ccp63@drexel.edu::72ab453c-a6a7-41f9-8e1f-ad511f61c8ba" providerId="AD" clId="Web-{F1C46B2A-65AB-3BAD-F43E-680D3FD8C890}" dt="2024-03-05T10:52:54.683" v="64"/>
          <ac:spMkLst>
            <pc:docMk/>
            <pc:sldMk cId="2334074775" sldId="266"/>
            <ac:spMk id="3" creationId="{44032D04-9ED0-5BB6-9931-0F27F7F53B06}"/>
          </ac:spMkLst>
        </pc:spChg>
        <pc:spChg chg="add del mod">
          <ac:chgData name="Patani,Cimi" userId="S::ccp63@drexel.edu::72ab453c-a6a7-41f9-8e1f-ad511f61c8ba" providerId="AD" clId="Web-{F1C46B2A-65AB-3BAD-F43E-680D3FD8C890}" dt="2024-03-05T10:53:27.716" v="72"/>
          <ac:spMkLst>
            <pc:docMk/>
            <pc:sldMk cId="2334074775" sldId="266"/>
            <ac:spMk id="5" creationId="{8BE9F297-F3BA-F03F-E400-4F1FA7864E9A}"/>
          </ac:spMkLst>
        </pc:spChg>
        <pc:spChg chg="add mod">
          <ac:chgData name="Patani,Cimi" userId="S::ccp63@drexel.edu::72ab453c-a6a7-41f9-8e1f-ad511f61c8ba" providerId="AD" clId="Web-{F1C46B2A-65AB-3BAD-F43E-680D3FD8C890}" dt="2024-03-05T10:54:38.235" v="88" actId="20577"/>
          <ac:spMkLst>
            <pc:docMk/>
            <pc:sldMk cId="2334074775" sldId="266"/>
            <ac:spMk id="6" creationId="{39A6CA11-5BC6-5007-3C4C-16364A205882}"/>
          </ac:spMkLst>
        </pc:spChg>
        <pc:spChg chg="add del mod">
          <ac:chgData name="Patani,Cimi" userId="S::ccp63@drexel.edu::72ab453c-a6a7-41f9-8e1f-ad511f61c8ba" providerId="AD" clId="Web-{F1C46B2A-65AB-3BAD-F43E-680D3FD8C890}" dt="2024-03-05T10:54:14.468" v="83"/>
          <ac:spMkLst>
            <pc:docMk/>
            <pc:sldMk cId="2334074775" sldId="266"/>
            <ac:spMk id="7" creationId="{E714190D-0CB1-0C0F-84AF-D66D92F66415}"/>
          </ac:spMkLst>
        </pc:spChg>
        <pc:picChg chg="add mod ord">
          <ac:chgData name="Patani,Cimi" userId="S::ccp63@drexel.edu::72ab453c-a6a7-41f9-8e1f-ad511f61c8ba" providerId="AD" clId="Web-{F1C46B2A-65AB-3BAD-F43E-680D3FD8C890}" dt="2024-03-05T10:53:13.762" v="69" actId="14100"/>
          <ac:picMkLst>
            <pc:docMk/>
            <pc:sldMk cId="2334074775" sldId="266"/>
            <ac:picMk id="4" creationId="{65C45B96-0476-0384-34D8-AE944ADFBA8C}"/>
          </ac:picMkLst>
        </pc:picChg>
      </pc:sldChg>
      <pc:sldChg chg="addSp delSp modSp new del mod setBg">
        <pc:chgData name="Patani,Cimi" userId="S::ccp63@drexel.edu::72ab453c-a6a7-41f9-8e1f-ad511f61c8ba" providerId="AD" clId="Web-{F1C46B2A-65AB-3BAD-F43E-680D3FD8C890}" dt="2024-03-05T10:52:05.337" v="52"/>
        <pc:sldMkLst>
          <pc:docMk/>
          <pc:sldMk cId="4203339367" sldId="266"/>
        </pc:sldMkLst>
        <pc:spChg chg="mod">
          <ac:chgData name="Patani,Cimi" userId="S::ccp63@drexel.edu::72ab453c-a6a7-41f9-8e1f-ad511f61c8ba" providerId="AD" clId="Web-{F1C46B2A-65AB-3BAD-F43E-680D3FD8C890}" dt="2024-03-05T10:51:49.430" v="51"/>
          <ac:spMkLst>
            <pc:docMk/>
            <pc:sldMk cId="4203339367" sldId="266"/>
            <ac:spMk id="2" creationId="{C60E132B-14D7-6ADE-1519-C4FBA0E869AC}"/>
          </ac:spMkLst>
        </pc:spChg>
        <pc:spChg chg="del">
          <ac:chgData name="Patani,Cimi" userId="S::ccp63@drexel.edu::72ab453c-a6a7-41f9-8e1f-ad511f61c8ba" providerId="AD" clId="Web-{F1C46B2A-65AB-3BAD-F43E-680D3FD8C890}" dt="2024-03-05T10:51:30.710" v="46"/>
          <ac:spMkLst>
            <pc:docMk/>
            <pc:sldMk cId="4203339367" sldId="266"/>
            <ac:spMk id="3" creationId="{2F4023FB-68E6-268D-FEDD-71C061BD1C29}"/>
          </ac:spMkLst>
        </pc:spChg>
        <pc:spChg chg="add">
          <ac:chgData name="Patani,Cimi" userId="S::ccp63@drexel.edu::72ab453c-a6a7-41f9-8e1f-ad511f61c8ba" providerId="AD" clId="Web-{F1C46B2A-65AB-3BAD-F43E-680D3FD8C890}" dt="2024-03-05T10:51:49.430" v="51"/>
          <ac:spMkLst>
            <pc:docMk/>
            <pc:sldMk cId="4203339367" sldId="266"/>
            <ac:spMk id="9" creationId="{0BABF38A-8A0D-492E-BD20-6CF4D46B50BD}"/>
          </ac:spMkLst>
        </pc:spChg>
        <pc:spChg chg="add">
          <ac:chgData name="Patani,Cimi" userId="S::ccp63@drexel.edu::72ab453c-a6a7-41f9-8e1f-ad511f61c8ba" providerId="AD" clId="Web-{F1C46B2A-65AB-3BAD-F43E-680D3FD8C890}" dt="2024-03-05T10:51:49.430" v="51"/>
          <ac:spMkLst>
            <pc:docMk/>
            <pc:sldMk cId="4203339367" sldId="266"/>
            <ac:spMk id="13" creationId="{310E06F9-9F12-4D1B-92C0-4B30818D093E}"/>
          </ac:spMkLst>
        </pc:spChg>
        <pc:spChg chg="add">
          <ac:chgData name="Patani,Cimi" userId="S::ccp63@drexel.edu::72ab453c-a6a7-41f9-8e1f-ad511f61c8ba" providerId="AD" clId="Web-{F1C46B2A-65AB-3BAD-F43E-680D3FD8C890}" dt="2024-03-05T10:51:49.430" v="51"/>
          <ac:spMkLst>
            <pc:docMk/>
            <pc:sldMk cId="4203339367" sldId="266"/>
            <ac:spMk id="15" creationId="{8F5EFE88-F6A7-4B53-AF99-227DFC56A032}"/>
          </ac:spMkLst>
        </pc:spChg>
        <pc:grpChg chg="add">
          <ac:chgData name="Patani,Cimi" userId="S::ccp63@drexel.edu::72ab453c-a6a7-41f9-8e1f-ad511f61c8ba" providerId="AD" clId="Web-{F1C46B2A-65AB-3BAD-F43E-680D3FD8C890}" dt="2024-03-05T10:51:49.430" v="51"/>
          <ac:grpSpMkLst>
            <pc:docMk/>
            <pc:sldMk cId="4203339367" sldId="266"/>
            <ac:grpSpMk id="17" creationId="{FB401999-5720-4575-98E2-EEB6FBF2F7DA}"/>
          </ac:grpSpMkLst>
        </pc:grpChg>
        <pc:picChg chg="add mod ord">
          <ac:chgData name="Patani,Cimi" userId="S::ccp63@drexel.edu::72ab453c-a6a7-41f9-8e1f-ad511f61c8ba" providerId="AD" clId="Web-{F1C46B2A-65AB-3BAD-F43E-680D3FD8C890}" dt="2024-03-05T10:51:49.430" v="51"/>
          <ac:picMkLst>
            <pc:docMk/>
            <pc:sldMk cId="4203339367" sldId="266"/>
            <ac:picMk id="4" creationId="{1368DB3D-E257-3C47-8B5E-83D12E7C896D}"/>
          </ac:picMkLst>
        </pc:picChg>
        <pc:picChg chg="add">
          <ac:chgData name="Patani,Cimi" userId="S::ccp63@drexel.edu::72ab453c-a6a7-41f9-8e1f-ad511f61c8ba" providerId="AD" clId="Web-{F1C46B2A-65AB-3BAD-F43E-680D3FD8C890}" dt="2024-03-05T10:51:49.430" v="51"/>
          <ac:picMkLst>
            <pc:docMk/>
            <pc:sldMk cId="4203339367" sldId="266"/>
            <ac:picMk id="11" creationId="{BC526B7A-4801-4FD1-95C8-03AF22629E87}"/>
          </ac:picMkLst>
        </pc:picChg>
      </pc:sldChg>
      <pc:sldChg chg="modSp new addCm modNotes">
        <pc:chgData name="Patani,Cimi" userId="S::ccp63@drexel.edu::72ab453c-a6a7-41f9-8e1f-ad511f61c8ba" providerId="AD" clId="Web-{F1C46B2A-65AB-3BAD-F43E-680D3FD8C890}" dt="2024-03-05T11:05:15.779" v="209" actId="20577"/>
        <pc:sldMkLst>
          <pc:docMk/>
          <pc:sldMk cId="2306903201" sldId="267"/>
        </pc:sldMkLst>
        <pc:spChg chg="mod">
          <ac:chgData name="Patani,Cimi" userId="S::ccp63@drexel.edu::72ab453c-a6a7-41f9-8e1f-ad511f61c8ba" providerId="AD" clId="Web-{F1C46B2A-65AB-3BAD-F43E-680D3FD8C890}" dt="2024-03-05T10:55:32.206" v="106" actId="20577"/>
          <ac:spMkLst>
            <pc:docMk/>
            <pc:sldMk cId="2306903201" sldId="267"/>
            <ac:spMk id="2" creationId="{C8F68ACC-7F06-5BCA-461B-274DAADDFF85}"/>
          </ac:spMkLst>
        </pc:spChg>
        <pc:spChg chg="mod">
          <ac:chgData name="Patani,Cimi" userId="S::ccp63@drexel.edu::72ab453c-a6a7-41f9-8e1f-ad511f61c8ba" providerId="AD" clId="Web-{F1C46B2A-65AB-3BAD-F43E-680D3FD8C890}" dt="2024-03-05T11:05:15.779" v="209" actId="20577"/>
          <ac:spMkLst>
            <pc:docMk/>
            <pc:sldMk cId="2306903201" sldId="267"/>
            <ac:spMk id="3" creationId="{8D0D0288-24C7-1D79-3D70-9AFB4488908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tani,Cimi" userId="S::ccp63@drexel.edu::72ab453c-a6a7-41f9-8e1f-ad511f61c8ba" providerId="AD" clId="Web-{F1C46B2A-65AB-3BAD-F43E-680D3FD8C890}" dt="2024-03-05T11:01:50.254" v="157"/>
              <pc2:cmMkLst xmlns:pc2="http://schemas.microsoft.com/office/powerpoint/2019/9/main/command">
                <pc:docMk/>
                <pc:sldMk cId="2306903201" sldId="267"/>
                <pc2:cmMk id="{0F998B46-811A-4AD5-8835-D8B718257F91}"/>
              </pc2:cmMkLst>
            </pc226:cmChg>
          </p:ext>
        </pc:extLst>
      </pc:sldChg>
      <pc:sldChg chg="modSp new modNotes">
        <pc:chgData name="Patani,Cimi" userId="S::ccp63@drexel.edu::72ab453c-a6a7-41f9-8e1f-ad511f61c8ba" providerId="AD" clId="Web-{F1C46B2A-65AB-3BAD-F43E-680D3FD8C890}" dt="2024-03-05T11:09:04.415" v="278"/>
        <pc:sldMkLst>
          <pc:docMk/>
          <pc:sldMk cId="1153682377" sldId="268"/>
        </pc:sldMkLst>
        <pc:spChg chg="mod">
          <ac:chgData name="Patani,Cimi" userId="S::ccp63@drexel.edu::72ab453c-a6a7-41f9-8e1f-ad511f61c8ba" providerId="AD" clId="Web-{F1C46B2A-65AB-3BAD-F43E-680D3FD8C890}" dt="2024-03-05T11:05:56.968" v="220" actId="20577"/>
          <ac:spMkLst>
            <pc:docMk/>
            <pc:sldMk cId="1153682377" sldId="268"/>
            <ac:spMk id="2" creationId="{83860621-D49E-E7F6-84FA-8FAD23470E81}"/>
          </ac:spMkLst>
        </pc:spChg>
        <pc:spChg chg="mod">
          <ac:chgData name="Patani,Cimi" userId="S::ccp63@drexel.edu::72ab453c-a6a7-41f9-8e1f-ad511f61c8ba" providerId="AD" clId="Web-{F1C46B2A-65AB-3BAD-F43E-680D3FD8C890}" dt="2024-03-05T11:08:42.694" v="274" actId="20577"/>
          <ac:spMkLst>
            <pc:docMk/>
            <pc:sldMk cId="1153682377" sldId="268"/>
            <ac:spMk id="3" creationId="{C939F6D6-4E10-DD5B-2C22-51BA0AAFF719}"/>
          </ac:spMkLst>
        </pc:spChg>
      </pc:sldChg>
      <pc:sldChg chg="addSp delSp modSp new mod ord setBg">
        <pc:chgData name="Patani,Cimi" userId="S::ccp63@drexel.edu::72ab453c-a6a7-41f9-8e1f-ad511f61c8ba" providerId="AD" clId="Web-{F1C46B2A-65AB-3BAD-F43E-680D3FD8C890}" dt="2024-03-05T14:16:29.697" v="1623"/>
        <pc:sldMkLst>
          <pc:docMk/>
          <pc:sldMk cId="1322395801" sldId="269"/>
        </pc:sldMkLst>
        <pc:spChg chg="mod">
          <ac:chgData name="Patani,Cimi" userId="S::ccp63@drexel.edu::72ab453c-a6a7-41f9-8e1f-ad511f61c8ba" providerId="AD" clId="Web-{F1C46B2A-65AB-3BAD-F43E-680D3FD8C890}" dt="2024-03-05T11:13:48.928" v="328" actId="1076"/>
          <ac:spMkLst>
            <pc:docMk/>
            <pc:sldMk cId="1322395801" sldId="269"/>
            <ac:spMk id="2" creationId="{E1EEB04E-E7C3-9989-DBF6-7B24854BFA03}"/>
          </ac:spMkLst>
        </pc:spChg>
        <pc:spChg chg="mod">
          <ac:chgData name="Patani,Cimi" userId="S::ccp63@drexel.edu::72ab453c-a6a7-41f9-8e1f-ad511f61c8ba" providerId="AD" clId="Web-{F1C46B2A-65AB-3BAD-F43E-680D3FD8C890}" dt="2024-03-05T11:30:48.974" v="364" actId="20577"/>
          <ac:spMkLst>
            <pc:docMk/>
            <pc:sldMk cId="1322395801" sldId="269"/>
            <ac:spMk id="3" creationId="{C78E5BBC-7332-981D-EC5E-81B40F28ED73}"/>
          </ac:spMkLst>
        </pc:spChg>
        <pc:spChg chg="add mod">
          <ac:chgData name="Patani,Cimi" userId="S::ccp63@drexel.edu::72ab453c-a6a7-41f9-8e1f-ad511f61c8ba" providerId="AD" clId="Web-{F1C46B2A-65AB-3BAD-F43E-680D3FD8C890}" dt="2024-03-05T11:14:52.102" v="361" actId="1076"/>
          <ac:spMkLst>
            <pc:docMk/>
            <pc:sldMk cId="1322395801" sldId="269"/>
            <ac:spMk id="5" creationId="{4A285C68-FE82-F537-1CCB-3313F20206CC}"/>
          </ac:spMkLst>
        </pc:spChg>
        <pc:spChg chg="add mod">
          <ac:chgData name="Patani,Cimi" userId="S::ccp63@drexel.edu::72ab453c-a6a7-41f9-8e1f-ad511f61c8ba" providerId="AD" clId="Web-{F1C46B2A-65AB-3BAD-F43E-680D3FD8C890}" dt="2024-03-05T11:32:25.447" v="378" actId="1076"/>
          <ac:spMkLst>
            <pc:docMk/>
            <pc:sldMk cId="1322395801" sldId="269"/>
            <ac:spMk id="6" creationId="{5947D192-52FF-D411-4378-A04D3F38C449}"/>
          </ac:spMkLst>
        </pc:spChg>
        <pc:spChg chg="add mod">
          <ac:chgData name="Patani,Cimi" userId="S::ccp63@drexel.edu::72ab453c-a6a7-41f9-8e1f-ad511f61c8ba" providerId="AD" clId="Web-{F1C46B2A-65AB-3BAD-F43E-680D3FD8C890}" dt="2024-03-05T11:35:26.767" v="405" actId="1076"/>
          <ac:spMkLst>
            <pc:docMk/>
            <pc:sldMk cId="1322395801" sldId="269"/>
            <ac:spMk id="7" creationId="{E9D305E5-09B8-829A-7415-B36F135AF1F8}"/>
          </ac:spMkLst>
        </pc:spChg>
        <pc:spChg chg="add del">
          <ac:chgData name="Patani,Cimi" userId="S::ccp63@drexel.edu::72ab453c-a6a7-41f9-8e1f-ad511f61c8ba" providerId="AD" clId="Web-{F1C46B2A-65AB-3BAD-F43E-680D3FD8C890}" dt="2024-03-05T11:34:03.639" v="391"/>
          <ac:spMkLst>
            <pc:docMk/>
            <pc:sldMk cId="1322395801" sldId="269"/>
            <ac:spMk id="8" creationId="{14BB4013-1DDD-7016-856B-DCF8AC5E42BE}"/>
          </ac:spMkLst>
        </pc:spChg>
        <pc:spChg chg="add">
          <ac:chgData name="Patani,Cimi" userId="S::ccp63@drexel.edu::72ab453c-a6a7-41f9-8e1f-ad511f61c8ba" providerId="AD" clId="Web-{F1C46B2A-65AB-3BAD-F43E-680D3FD8C890}" dt="2024-03-05T11:13:16.192" v="320"/>
          <ac:spMkLst>
            <pc:docMk/>
            <pc:sldMk cId="1322395801" sldId="269"/>
            <ac:spMk id="9" creationId="{A4FB2F27-3F7D-440E-A905-86607A926A29}"/>
          </ac:spMkLst>
        </pc:spChg>
        <pc:spChg chg="add mod">
          <ac:chgData name="Patani,Cimi" userId="S::ccp63@drexel.edu::72ab453c-a6a7-41f9-8e1f-ad511f61c8ba" providerId="AD" clId="Web-{F1C46B2A-65AB-3BAD-F43E-680D3FD8C890}" dt="2024-03-05T11:34:23.483" v="397"/>
          <ac:spMkLst>
            <pc:docMk/>
            <pc:sldMk cId="1322395801" sldId="269"/>
            <ac:spMk id="10" creationId="{F6A52E74-5E32-231B-E22A-A09CA170B042}"/>
          </ac:spMkLst>
        </pc:spChg>
        <pc:spChg chg="add">
          <ac:chgData name="Patani,Cimi" userId="S::ccp63@drexel.edu::72ab453c-a6a7-41f9-8e1f-ad511f61c8ba" providerId="AD" clId="Web-{F1C46B2A-65AB-3BAD-F43E-680D3FD8C890}" dt="2024-03-05T11:13:16.192" v="320"/>
          <ac:spMkLst>
            <pc:docMk/>
            <pc:sldMk cId="1322395801" sldId="269"/>
            <ac:spMk id="11" creationId="{AF678C14-A033-4139-BCA9-8382B039648B}"/>
          </ac:spMkLst>
        </pc:spChg>
        <pc:spChg chg="add del">
          <ac:chgData name="Patani,Cimi" userId="S::ccp63@drexel.edu::72ab453c-a6a7-41f9-8e1f-ad511f61c8ba" providerId="AD" clId="Web-{F1C46B2A-65AB-3BAD-F43E-680D3FD8C890}" dt="2024-03-05T11:36:06.488" v="408"/>
          <ac:spMkLst>
            <pc:docMk/>
            <pc:sldMk cId="1322395801" sldId="269"/>
            <ac:spMk id="16" creationId="{AA3C3369-5F4E-7EA0-CE54-77BF8A72E30D}"/>
          </ac:spMkLst>
        </pc:spChg>
        <pc:spChg chg="add del mod">
          <ac:chgData name="Patani,Cimi" userId="S::ccp63@drexel.edu::72ab453c-a6a7-41f9-8e1f-ad511f61c8ba" providerId="AD" clId="Web-{F1C46B2A-65AB-3BAD-F43E-680D3FD8C890}" dt="2024-03-05T11:37:58.118" v="425"/>
          <ac:spMkLst>
            <pc:docMk/>
            <pc:sldMk cId="1322395801" sldId="269"/>
            <ac:spMk id="17" creationId="{9A23E002-A183-E580-7852-3EEB0EBA5EE2}"/>
          </ac:spMkLst>
        </pc:spChg>
        <pc:spChg chg="add mod">
          <ac:chgData name="Patani,Cimi" userId="S::ccp63@drexel.edu::72ab453c-a6a7-41f9-8e1f-ad511f61c8ba" providerId="AD" clId="Web-{F1C46B2A-65AB-3BAD-F43E-680D3FD8C890}" dt="2024-03-05T11:55:19.680" v="515" actId="20577"/>
          <ac:spMkLst>
            <pc:docMk/>
            <pc:sldMk cId="1322395801" sldId="269"/>
            <ac:spMk id="18" creationId="{A6A73960-51BF-AE11-79A0-06504B647869}"/>
          </ac:spMkLst>
        </pc:spChg>
        <pc:spChg chg="add mod">
          <ac:chgData name="Patani,Cimi" userId="S::ccp63@drexel.edu::72ab453c-a6a7-41f9-8e1f-ad511f61c8ba" providerId="AD" clId="Web-{F1C46B2A-65AB-3BAD-F43E-680D3FD8C890}" dt="2024-03-05T11:43:08.054" v="497" actId="1076"/>
          <ac:spMkLst>
            <pc:docMk/>
            <pc:sldMk cId="1322395801" sldId="269"/>
            <ac:spMk id="19" creationId="{34CE472C-7C58-8BF8-0A24-24CE5278849A}"/>
          </ac:spMkLst>
        </pc:spChg>
        <pc:grpChg chg="add">
          <ac:chgData name="Patani,Cimi" userId="S::ccp63@drexel.edu::72ab453c-a6a7-41f9-8e1f-ad511f61c8ba" providerId="AD" clId="Web-{F1C46B2A-65AB-3BAD-F43E-680D3FD8C890}" dt="2024-03-05T11:13:16.192" v="320"/>
          <ac:grpSpMkLst>
            <pc:docMk/>
            <pc:sldMk cId="1322395801" sldId="269"/>
            <ac:grpSpMk id="13" creationId="{14763DA8-CE3A-4B30-B2F5-0D128777F742}"/>
          </ac:grpSpMkLst>
        </pc:grpChg>
        <pc:picChg chg="add mod">
          <ac:chgData name="Patani,Cimi" userId="S::ccp63@drexel.edu::72ab453c-a6a7-41f9-8e1f-ad511f61c8ba" providerId="AD" clId="Web-{F1C46B2A-65AB-3BAD-F43E-680D3FD8C890}" dt="2024-03-05T11:34:35.781" v="398" actId="1076"/>
          <ac:picMkLst>
            <pc:docMk/>
            <pc:sldMk cId="1322395801" sldId="269"/>
            <ac:picMk id="4" creationId="{2B12D8F4-8D5B-797E-B724-20279B83A322}"/>
          </ac:picMkLst>
        </pc:picChg>
        <pc:cxnChg chg="add mod">
          <ac:chgData name="Patani,Cimi" userId="S::ccp63@drexel.edu::72ab453c-a6a7-41f9-8e1f-ad511f61c8ba" providerId="AD" clId="Web-{F1C46B2A-65AB-3BAD-F43E-680D3FD8C890}" dt="2024-03-05T11:39:52.014" v="452" actId="14100"/>
          <ac:cxnSpMkLst>
            <pc:docMk/>
            <pc:sldMk cId="1322395801" sldId="269"/>
            <ac:cxnSpMk id="12" creationId="{EE2D7BA9-328E-17AD-6229-8DB8D89B70DC}"/>
          </ac:cxnSpMkLst>
        </pc:cxnChg>
      </pc:sldChg>
      <pc:sldChg chg="modSp new ord modNotes">
        <pc:chgData name="Patani,Cimi" userId="S::ccp63@drexel.edu::72ab453c-a6a7-41f9-8e1f-ad511f61c8ba" providerId="AD" clId="Web-{F1C46B2A-65AB-3BAD-F43E-680D3FD8C890}" dt="2024-03-05T14:16:44.167" v="1625"/>
        <pc:sldMkLst>
          <pc:docMk/>
          <pc:sldMk cId="3706887196" sldId="270"/>
        </pc:sldMkLst>
        <pc:spChg chg="mod">
          <ac:chgData name="Patani,Cimi" userId="S::ccp63@drexel.edu::72ab453c-a6a7-41f9-8e1f-ad511f61c8ba" providerId="AD" clId="Web-{F1C46B2A-65AB-3BAD-F43E-680D3FD8C890}" dt="2024-03-05T11:38:06.649" v="429" actId="20577"/>
          <ac:spMkLst>
            <pc:docMk/>
            <pc:sldMk cId="3706887196" sldId="270"/>
            <ac:spMk id="2" creationId="{0344A790-0A3D-0EFB-2475-6B872E08E38E}"/>
          </ac:spMkLst>
        </pc:spChg>
        <pc:spChg chg="mod">
          <ac:chgData name="Patani,Cimi" userId="S::ccp63@drexel.edu::72ab453c-a6a7-41f9-8e1f-ad511f61c8ba" providerId="AD" clId="Web-{F1C46B2A-65AB-3BAD-F43E-680D3FD8C890}" dt="2024-03-05T11:38:39.401" v="440" actId="20577"/>
          <ac:spMkLst>
            <pc:docMk/>
            <pc:sldMk cId="3706887196" sldId="270"/>
            <ac:spMk id="3" creationId="{B00CE28D-1382-3DCB-66F0-BD5DB853F141}"/>
          </ac:spMkLst>
        </pc:spChg>
      </pc:sldChg>
      <pc:sldChg chg="new del">
        <pc:chgData name="Patani,Cimi" userId="S::ccp63@drexel.edu::72ab453c-a6a7-41f9-8e1f-ad511f61c8ba" providerId="AD" clId="Web-{F1C46B2A-65AB-3BAD-F43E-680D3FD8C890}" dt="2024-03-05T11:50:37.402" v="507"/>
        <pc:sldMkLst>
          <pc:docMk/>
          <pc:sldMk cId="2264529009" sldId="271"/>
        </pc:sldMkLst>
      </pc:sldChg>
      <pc:sldChg chg="addSp delSp modSp add ord replId">
        <pc:chgData name="Patani,Cimi" userId="S::ccp63@drexel.edu::72ab453c-a6a7-41f9-8e1f-ad511f61c8ba" providerId="AD" clId="Web-{F1C46B2A-65AB-3BAD-F43E-680D3FD8C890}" dt="2024-03-05T12:45:24.409" v="1606"/>
        <pc:sldMkLst>
          <pc:docMk/>
          <pc:sldMk cId="3764305344" sldId="272"/>
        </pc:sldMkLst>
        <pc:spChg chg="mod">
          <ac:chgData name="Patani,Cimi" userId="S::ccp63@drexel.edu::72ab453c-a6a7-41f9-8e1f-ad511f61c8ba" providerId="AD" clId="Web-{F1C46B2A-65AB-3BAD-F43E-680D3FD8C890}" dt="2024-03-05T12:26:26.327" v="1530" actId="1076"/>
          <ac:spMkLst>
            <pc:docMk/>
            <pc:sldMk cId="3764305344" sldId="272"/>
            <ac:spMk id="2" creationId="{734D7020-A62B-E89F-6426-D9490E9CDBE9}"/>
          </ac:spMkLst>
        </pc:spChg>
        <pc:spChg chg="del mod">
          <ac:chgData name="Patani,Cimi" userId="S::ccp63@drexel.edu::72ab453c-a6a7-41f9-8e1f-ad511f61c8ba" providerId="AD" clId="Web-{F1C46B2A-65AB-3BAD-F43E-680D3FD8C890}" dt="2024-03-05T12:44:37.735" v="1597"/>
          <ac:spMkLst>
            <pc:docMk/>
            <pc:sldMk cId="3764305344" sldId="272"/>
            <ac:spMk id="3" creationId="{B02111C6-1A83-2C7C-1B7C-8D1C9A7755C4}"/>
          </ac:spMkLst>
        </pc:spChg>
        <pc:spChg chg="add mod">
          <ac:chgData name="Patani,Cimi" userId="S::ccp63@drexel.edu::72ab453c-a6a7-41f9-8e1f-ad511f61c8ba" providerId="AD" clId="Web-{F1C46B2A-65AB-3BAD-F43E-680D3FD8C890}" dt="2024-03-05T12:45:24.409" v="1606"/>
          <ac:spMkLst>
            <pc:docMk/>
            <pc:sldMk cId="3764305344" sldId="272"/>
            <ac:spMk id="5" creationId="{3B7F400E-E3AC-D467-C3CC-3D26DAAAB7B9}"/>
          </ac:spMkLst>
        </pc:spChg>
        <pc:picChg chg="add mod ord">
          <ac:chgData name="Patani,Cimi" userId="S::ccp63@drexel.edu::72ab453c-a6a7-41f9-8e1f-ad511f61c8ba" providerId="AD" clId="Web-{F1C46B2A-65AB-3BAD-F43E-680D3FD8C890}" dt="2024-03-05T12:45:08.236" v="1604" actId="14100"/>
          <ac:picMkLst>
            <pc:docMk/>
            <pc:sldMk cId="3764305344" sldId="272"/>
            <ac:picMk id="4" creationId="{46C6E7F5-AE3E-EDB1-EAD7-D4FA3C67CAD9}"/>
          </ac:picMkLst>
        </pc:picChg>
      </pc:sldChg>
      <pc:sldChg chg="addSp delSp modSp new">
        <pc:chgData name="Patani,Cimi" userId="S::ccp63@drexel.edu::72ab453c-a6a7-41f9-8e1f-ad511f61c8ba" providerId="AD" clId="Web-{F1C46B2A-65AB-3BAD-F43E-680D3FD8C890}" dt="2024-03-05T14:10:30.264" v="1622"/>
        <pc:sldMkLst>
          <pc:docMk/>
          <pc:sldMk cId="2903165658" sldId="273"/>
        </pc:sldMkLst>
        <pc:spChg chg="mod">
          <ac:chgData name="Patani,Cimi" userId="S::ccp63@drexel.edu::72ab453c-a6a7-41f9-8e1f-ad511f61c8ba" providerId="AD" clId="Web-{F1C46B2A-65AB-3BAD-F43E-680D3FD8C890}" dt="2024-03-05T12:23:22.709" v="1395" actId="1076"/>
          <ac:spMkLst>
            <pc:docMk/>
            <pc:sldMk cId="2903165658" sldId="273"/>
            <ac:spMk id="2" creationId="{C852A9CD-06E7-ADC9-3725-6FCD7B41CC8C}"/>
          </ac:spMkLst>
        </pc:spChg>
        <pc:spChg chg="del mod">
          <ac:chgData name="Patani,Cimi" userId="S::ccp63@drexel.edu::72ab453c-a6a7-41f9-8e1f-ad511f61c8ba" providerId="AD" clId="Web-{F1C46B2A-65AB-3BAD-F43E-680D3FD8C890}" dt="2024-03-05T12:08:26.184" v="569"/>
          <ac:spMkLst>
            <pc:docMk/>
            <pc:sldMk cId="2903165658" sldId="273"/>
            <ac:spMk id="3" creationId="{6EE451F4-1EA7-E7FE-7D8E-B9859490626A}"/>
          </ac:spMkLst>
        </pc:spChg>
        <pc:spChg chg="add del mod">
          <ac:chgData name="Patani,Cimi" userId="S::ccp63@drexel.edu::72ab453c-a6a7-41f9-8e1f-ad511f61c8ba" providerId="AD" clId="Web-{F1C46B2A-65AB-3BAD-F43E-680D3FD8C890}" dt="2024-03-05T12:08:17.590" v="567"/>
          <ac:spMkLst>
            <pc:docMk/>
            <pc:sldMk cId="2903165658" sldId="273"/>
            <ac:spMk id="4" creationId="{D579DEBC-555B-6146-C9D3-A2AEF6B3A96E}"/>
          </ac:spMkLst>
        </pc:spChg>
        <pc:spChg chg="del mod">
          <ac:chgData name="Patani,Cimi" userId="S::ccp63@drexel.edu::72ab453c-a6a7-41f9-8e1f-ad511f61c8ba" providerId="AD" clId="Web-{F1C46B2A-65AB-3BAD-F43E-680D3FD8C890}" dt="2024-03-05T12:08:30.294" v="570"/>
          <ac:spMkLst>
            <pc:docMk/>
            <pc:sldMk cId="2903165658" sldId="273"/>
            <ac:spMk id="5" creationId="{AEAA358A-EEE5-3655-1EFB-0AD20B97DE07}"/>
          </ac:spMkLst>
        </pc:spChg>
        <pc:spChg chg="del">
          <ac:chgData name="Patani,Cimi" userId="S::ccp63@drexel.edu::72ab453c-a6a7-41f9-8e1f-ad511f61c8ba" providerId="AD" clId="Web-{F1C46B2A-65AB-3BAD-F43E-680D3FD8C890}" dt="2024-03-05T12:08:21.934" v="568"/>
          <ac:spMkLst>
            <pc:docMk/>
            <pc:sldMk cId="2903165658" sldId="273"/>
            <ac:spMk id="6" creationId="{85585693-1198-A7AC-5E6F-33C175E635BC}"/>
          </ac:spMkLst>
        </pc:spChg>
        <pc:spChg chg="add del mod">
          <ac:chgData name="Patani,Cimi" userId="S::ccp63@drexel.edu::72ab453c-a6a7-41f9-8e1f-ad511f61c8ba" providerId="AD" clId="Web-{F1C46B2A-65AB-3BAD-F43E-680D3FD8C890}" dt="2024-03-05T12:10:28.315" v="734"/>
          <ac:spMkLst>
            <pc:docMk/>
            <pc:sldMk cId="2903165658" sldId="273"/>
            <ac:spMk id="10" creationId="{BD57A562-4657-CBDA-FAF1-0F75CFF702B1}"/>
          </ac:spMkLst>
        </pc:spChg>
        <pc:spChg chg="add del mod">
          <ac:chgData name="Patani,Cimi" userId="S::ccp63@drexel.edu::72ab453c-a6a7-41f9-8e1f-ad511f61c8ba" providerId="AD" clId="Web-{F1C46B2A-65AB-3BAD-F43E-680D3FD8C890}" dt="2024-03-05T12:10:31.393" v="735"/>
          <ac:spMkLst>
            <pc:docMk/>
            <pc:sldMk cId="2903165658" sldId="273"/>
            <ac:spMk id="12" creationId="{A1A27A3F-3526-E829-A245-B22B38A87316}"/>
          </ac:spMkLst>
        </pc:spChg>
        <pc:graphicFrameChg chg="add del mod ord modGraphic">
          <ac:chgData name="Patani,Cimi" userId="S::ccp63@drexel.edu::72ab453c-a6a7-41f9-8e1f-ad511f61c8ba" providerId="AD" clId="Web-{F1C46B2A-65AB-3BAD-F43E-680D3FD8C890}" dt="2024-03-05T11:59:07.050" v="561"/>
          <ac:graphicFrameMkLst>
            <pc:docMk/>
            <pc:sldMk cId="2903165658" sldId="273"/>
            <ac:graphicFrameMk id="8" creationId="{8C978B51-1D81-A6C0-92D0-3999495DDF26}"/>
          </ac:graphicFrameMkLst>
        </pc:graphicFrameChg>
        <pc:graphicFrameChg chg="add del mod modGraphic">
          <ac:chgData name="Patani,Cimi" userId="S::ccp63@drexel.edu::72ab453c-a6a7-41f9-8e1f-ad511f61c8ba" providerId="AD" clId="Web-{F1C46B2A-65AB-3BAD-F43E-680D3FD8C890}" dt="2024-03-05T12:09:41.750" v="722"/>
          <ac:graphicFrameMkLst>
            <pc:docMk/>
            <pc:sldMk cId="2903165658" sldId="273"/>
            <ac:graphicFrameMk id="14" creationId="{1430E2A1-2E0E-E7CD-F265-59B01E4C01F5}"/>
          </ac:graphicFrameMkLst>
        </pc:graphicFrameChg>
        <pc:graphicFrameChg chg="add mod modGraphic">
          <ac:chgData name="Patani,Cimi" userId="S::ccp63@drexel.edu::72ab453c-a6a7-41f9-8e1f-ad511f61c8ba" providerId="AD" clId="Web-{F1C46B2A-65AB-3BAD-F43E-680D3FD8C890}" dt="2024-03-05T14:10:30.264" v="1622"/>
          <ac:graphicFrameMkLst>
            <pc:docMk/>
            <pc:sldMk cId="2903165658" sldId="273"/>
            <ac:graphicFrameMk id="15" creationId="{685C5C4D-F8FF-10D4-0621-EBD52FBC77DE}"/>
          </ac:graphicFrameMkLst>
        </pc:graphicFrameChg>
        <pc:graphicFrameChg chg="add del mod modGraphic">
          <ac:chgData name="Patani,Cimi" userId="S::ccp63@drexel.edu::72ab453c-a6a7-41f9-8e1f-ad511f61c8ba" providerId="AD" clId="Web-{F1C46B2A-65AB-3BAD-F43E-680D3FD8C890}" dt="2024-03-05T12:22:13.190" v="1347"/>
          <ac:graphicFrameMkLst>
            <pc:docMk/>
            <pc:sldMk cId="2903165658" sldId="273"/>
            <ac:graphicFrameMk id="17" creationId="{1150CD9D-4435-D104-79A8-F434FBE321F0}"/>
          </ac:graphicFrameMkLst>
        </pc:graphicFrameChg>
      </pc:sldChg>
      <pc:sldChg chg="new del">
        <pc:chgData name="Patani,Cimi" userId="S::ccp63@drexel.edu::72ab453c-a6a7-41f9-8e1f-ad511f61c8ba" providerId="AD" clId="Web-{F1C46B2A-65AB-3BAD-F43E-680D3FD8C890}" dt="2024-03-05T12:30:10.618" v="1534"/>
        <pc:sldMkLst>
          <pc:docMk/>
          <pc:sldMk cId="987616751" sldId="274"/>
        </pc:sldMkLst>
      </pc:sldChg>
      <pc:sldChg chg="modSp new ord">
        <pc:chgData name="Patani,Cimi" userId="S::ccp63@drexel.edu::72ab453c-a6a7-41f9-8e1f-ad511f61c8ba" providerId="AD" clId="Web-{F1C46B2A-65AB-3BAD-F43E-680D3FD8C890}" dt="2024-03-05T12:33:26.502" v="1596" actId="20577"/>
        <pc:sldMkLst>
          <pc:docMk/>
          <pc:sldMk cId="4060581519" sldId="274"/>
        </pc:sldMkLst>
        <pc:spChg chg="mod">
          <ac:chgData name="Patani,Cimi" userId="S::ccp63@drexel.edu::72ab453c-a6a7-41f9-8e1f-ad511f61c8ba" providerId="AD" clId="Web-{F1C46B2A-65AB-3BAD-F43E-680D3FD8C890}" dt="2024-03-05T12:31:02.073" v="1552" actId="20577"/>
          <ac:spMkLst>
            <pc:docMk/>
            <pc:sldMk cId="4060581519" sldId="274"/>
            <ac:spMk id="2" creationId="{0ACD5BB2-8910-A546-2CA7-32566CDE5EE6}"/>
          </ac:spMkLst>
        </pc:spChg>
        <pc:spChg chg="mod">
          <ac:chgData name="Patani,Cimi" userId="S::ccp63@drexel.edu::72ab453c-a6a7-41f9-8e1f-ad511f61c8ba" providerId="AD" clId="Web-{F1C46B2A-65AB-3BAD-F43E-680D3FD8C890}" dt="2024-03-05T12:33:26.502" v="1596" actId="20577"/>
          <ac:spMkLst>
            <pc:docMk/>
            <pc:sldMk cId="4060581519" sldId="274"/>
            <ac:spMk id="3" creationId="{669F71CA-700C-0736-BE58-473474F0DD99}"/>
          </ac:spMkLst>
        </pc:spChg>
      </pc:sldChg>
      <pc:sldChg chg="modSp new">
        <pc:chgData name="Patani,Cimi" userId="S::ccp63@drexel.edu::72ab453c-a6a7-41f9-8e1f-ad511f61c8ba" providerId="AD" clId="Web-{F1C46B2A-65AB-3BAD-F43E-680D3FD8C890}" dt="2024-03-05T12:47:07.679" v="1614" actId="1076"/>
        <pc:sldMkLst>
          <pc:docMk/>
          <pc:sldMk cId="680725274" sldId="275"/>
        </pc:sldMkLst>
        <pc:spChg chg="mod">
          <ac:chgData name="Patani,Cimi" userId="S::ccp63@drexel.edu::72ab453c-a6a7-41f9-8e1f-ad511f61c8ba" providerId="AD" clId="Web-{F1C46B2A-65AB-3BAD-F43E-680D3FD8C890}" dt="2024-03-05T12:46:59.601" v="1613" actId="20577"/>
          <ac:spMkLst>
            <pc:docMk/>
            <pc:sldMk cId="680725274" sldId="275"/>
            <ac:spMk id="2" creationId="{31A8B2DD-2201-2B66-E354-55690E3B50A7}"/>
          </ac:spMkLst>
        </pc:spChg>
        <pc:spChg chg="mod">
          <ac:chgData name="Patani,Cimi" userId="S::ccp63@drexel.edu::72ab453c-a6a7-41f9-8e1f-ad511f61c8ba" providerId="AD" clId="Web-{F1C46B2A-65AB-3BAD-F43E-680D3FD8C890}" dt="2024-03-05T12:47:07.679" v="1614" actId="1076"/>
          <ac:spMkLst>
            <pc:docMk/>
            <pc:sldMk cId="680725274" sldId="275"/>
            <ac:spMk id="3" creationId="{0A03F922-04D9-5AF6-E490-E12A0B060C2E}"/>
          </ac:spMkLst>
        </pc:spChg>
      </pc:sldChg>
    </pc:docChg>
  </pc:docChgLst>
  <pc:docChgLst>
    <pc:chgData name="Patani,Cimi" userId="S::ccp63@drexel.edu::72ab453c-a6a7-41f9-8e1f-ad511f61c8ba" providerId="AD" clId="Web-{2735B5E8-61DE-468E-8D96-01241BEAC441}"/>
    <pc:docChg chg="modSld">
      <pc:chgData name="Patani,Cimi" userId="S::ccp63@drexel.edu::72ab453c-a6a7-41f9-8e1f-ad511f61c8ba" providerId="AD" clId="Web-{2735B5E8-61DE-468E-8D96-01241BEAC441}" dt="2024-03-05T15:52:30.961" v="53"/>
      <pc:docMkLst>
        <pc:docMk/>
      </pc:docMkLst>
      <pc:sldChg chg="modSp">
        <pc:chgData name="Patani,Cimi" userId="S::ccp63@drexel.edu::72ab453c-a6a7-41f9-8e1f-ad511f61c8ba" providerId="AD" clId="Web-{2735B5E8-61DE-468E-8D96-01241BEAC441}" dt="2024-03-05T15:52:30.961" v="53"/>
        <pc:sldMkLst>
          <pc:docMk/>
          <pc:sldMk cId="680725274" sldId="275"/>
        </pc:sldMkLst>
        <pc:graphicFrameChg chg="mod modGraphic">
          <ac:chgData name="Patani,Cimi" userId="S::ccp63@drexel.edu::72ab453c-a6a7-41f9-8e1f-ad511f61c8ba" providerId="AD" clId="Web-{2735B5E8-61DE-468E-8D96-01241BEAC441}" dt="2024-03-05T15:52:30.961" v="53"/>
          <ac:graphicFrameMkLst>
            <pc:docMk/>
            <pc:sldMk cId="680725274" sldId="275"/>
            <ac:graphicFrameMk id="4" creationId="{373A8090-5AAF-5719-65DD-ED7BD10DCFFA}"/>
          </ac:graphicFrameMkLst>
        </pc:graphicFrameChg>
      </pc:sldChg>
    </pc:docChg>
  </pc:docChgLst>
  <pc:docChgLst>
    <pc:chgData name="Ross,Martina" userId="7d606299-ff59-41b6-a6d4-ca60ad8ed197" providerId="ADAL" clId="{BC810163-AB5C-4444-8BB4-1209A82A9230}"/>
    <pc:docChg chg="undo redo custSel addSld delSld modSld sldOrd addSection modSection">
      <pc:chgData name="Ross,Martina" userId="7d606299-ff59-41b6-a6d4-ca60ad8ed197" providerId="ADAL" clId="{BC810163-AB5C-4444-8BB4-1209A82A9230}" dt="2024-03-05T17:05:24.528" v="2094" actId="20577"/>
      <pc:docMkLst>
        <pc:docMk/>
      </pc:docMkLst>
      <pc:sldChg chg="addSp delSp modSp new mod ord setBg modClrScheme chgLayout">
        <pc:chgData name="Ross,Martina" userId="7d606299-ff59-41b6-a6d4-ca60ad8ed197" providerId="ADAL" clId="{BC810163-AB5C-4444-8BB4-1209A82A9230}" dt="2024-03-05T17:05:24.528" v="2094" actId="20577"/>
        <pc:sldMkLst>
          <pc:docMk/>
          <pc:sldMk cId="3227556423" sldId="258"/>
        </pc:sldMkLst>
        <pc:spChg chg="mod ord">
          <ac:chgData name="Ross,Martina" userId="7d606299-ff59-41b6-a6d4-ca60ad8ed197" providerId="ADAL" clId="{BC810163-AB5C-4444-8BB4-1209A82A9230}" dt="2024-03-05T16:29:38.852" v="1877" actId="14100"/>
          <ac:spMkLst>
            <pc:docMk/>
            <pc:sldMk cId="3227556423" sldId="258"/>
            <ac:spMk id="2" creationId="{92D08209-8282-7A15-105A-2422598B435E}"/>
          </ac:spMkLst>
        </pc:spChg>
        <pc:spChg chg="del">
          <ac:chgData name="Ross,Martina" userId="7d606299-ff59-41b6-a6d4-ca60ad8ed197" providerId="ADAL" clId="{BC810163-AB5C-4444-8BB4-1209A82A9230}" dt="2024-03-04T23:34:01.093" v="16" actId="22"/>
          <ac:spMkLst>
            <pc:docMk/>
            <pc:sldMk cId="3227556423" sldId="258"/>
            <ac:spMk id="3" creationId="{E7EFB281-C014-62EA-A99C-42E55671FC33}"/>
          </ac:spMkLst>
        </pc:spChg>
        <pc:spChg chg="add mod ord">
          <ac:chgData name="Ross,Martina" userId="7d606299-ff59-41b6-a6d4-ca60ad8ed197" providerId="ADAL" clId="{BC810163-AB5C-4444-8BB4-1209A82A9230}" dt="2024-03-05T17:05:24.528" v="2094" actId="20577"/>
          <ac:spMkLst>
            <pc:docMk/>
            <pc:sldMk cId="3227556423" sldId="258"/>
            <ac:spMk id="3" creationId="{EAB8C83E-2A1A-B258-F790-11D854B5098D}"/>
          </ac:spMkLst>
        </pc:spChg>
        <pc:spChg chg="add del">
          <ac:chgData name="Ross,Martina" userId="7d606299-ff59-41b6-a6d4-ca60ad8ed197" providerId="ADAL" clId="{BC810163-AB5C-4444-8BB4-1209A82A9230}" dt="2024-03-04T23:43:52.486" v="529" actId="26606"/>
          <ac:spMkLst>
            <pc:docMk/>
            <pc:sldMk cId="3227556423" sldId="258"/>
            <ac:spMk id="8" creationId="{E2748806-3AF5-4078-830A-C1F26BF1B200}"/>
          </ac:spMkLst>
        </pc:spChg>
        <pc:spChg chg="add del">
          <ac:chgData name="Ross,Martina" userId="7d606299-ff59-41b6-a6d4-ca60ad8ed197" providerId="ADAL" clId="{BC810163-AB5C-4444-8BB4-1209A82A9230}" dt="2024-03-04T23:34:14.285" v="18" actId="26606"/>
          <ac:spMkLst>
            <pc:docMk/>
            <pc:sldMk cId="3227556423" sldId="258"/>
            <ac:spMk id="9" creationId="{2BE7AA33-C17F-50B4-B5DC-E2B859D7E30E}"/>
          </ac:spMkLst>
        </pc:spChg>
        <pc:spChg chg="add del">
          <ac:chgData name="Ross,Martina" userId="7d606299-ff59-41b6-a6d4-ca60ad8ed197" providerId="ADAL" clId="{BC810163-AB5C-4444-8BB4-1209A82A9230}" dt="2024-03-04T23:43:52.486" v="529" actId="26606"/>
          <ac:spMkLst>
            <pc:docMk/>
            <pc:sldMk cId="3227556423" sldId="258"/>
            <ac:spMk id="10" creationId="{0BABF38A-8A0D-492E-BD20-6CF4D46B50BD}"/>
          </ac:spMkLst>
        </pc:spChg>
        <pc:spChg chg="add del">
          <ac:chgData name="Ross,Martina" userId="7d606299-ff59-41b6-a6d4-ca60ad8ed197" providerId="ADAL" clId="{BC810163-AB5C-4444-8BB4-1209A82A9230}" dt="2024-03-04T23:43:52.486" v="529" actId="26606"/>
          <ac:spMkLst>
            <pc:docMk/>
            <pc:sldMk cId="3227556423" sldId="258"/>
            <ac:spMk id="11" creationId="{BF991FCB-5132-414C-B377-526F56121B69}"/>
          </ac:spMkLst>
        </pc:spChg>
        <pc:spChg chg="add del">
          <ac:chgData name="Ross,Martina" userId="7d606299-ff59-41b6-a6d4-ca60ad8ed197" providerId="ADAL" clId="{BC810163-AB5C-4444-8BB4-1209A82A9230}" dt="2024-03-04T23:34:14.285" v="18" actId="26606"/>
          <ac:spMkLst>
            <pc:docMk/>
            <pc:sldMk cId="3227556423" sldId="258"/>
            <ac:spMk id="12" creationId="{A4FB2F27-3F7D-440E-A905-86607A926A29}"/>
          </ac:spMkLst>
        </pc:spChg>
        <pc:spChg chg="add">
          <ac:chgData name="Ross,Martina" userId="7d606299-ff59-41b6-a6d4-ca60ad8ed197" providerId="ADAL" clId="{BC810163-AB5C-4444-8BB4-1209A82A9230}" dt="2024-03-05T16:28:44.302" v="1869" actId="26606"/>
          <ac:spMkLst>
            <pc:docMk/>
            <pc:sldMk cId="3227556423" sldId="258"/>
            <ac:spMk id="13" creationId="{0BABF38A-8A0D-492E-BD20-6CF4D46B50BD}"/>
          </ac:spMkLst>
        </pc:spChg>
        <pc:spChg chg="add del">
          <ac:chgData name="Ross,Martina" userId="7d606299-ff59-41b6-a6d4-ca60ad8ed197" providerId="ADAL" clId="{BC810163-AB5C-4444-8BB4-1209A82A9230}" dt="2024-03-04T23:34:14.285" v="18" actId="26606"/>
          <ac:spMkLst>
            <pc:docMk/>
            <pc:sldMk cId="3227556423" sldId="258"/>
            <ac:spMk id="14" creationId="{AF678C14-A033-4139-BCA9-8382B039648B}"/>
          </ac:spMkLst>
        </pc:spChg>
        <pc:spChg chg="add">
          <ac:chgData name="Ross,Martina" userId="7d606299-ff59-41b6-a6d4-ca60ad8ed197" providerId="ADAL" clId="{BC810163-AB5C-4444-8BB4-1209A82A9230}" dt="2024-03-05T16:28:44.302" v="1869" actId="26606"/>
          <ac:spMkLst>
            <pc:docMk/>
            <pc:sldMk cId="3227556423" sldId="258"/>
            <ac:spMk id="17" creationId="{A4FB2F27-3F7D-440E-A905-86607A926A29}"/>
          </ac:spMkLst>
        </pc:spChg>
        <pc:spChg chg="add del">
          <ac:chgData name="Ross,Martina" userId="7d606299-ff59-41b6-a6d4-ca60ad8ed197" providerId="ADAL" clId="{BC810163-AB5C-4444-8BB4-1209A82A9230}" dt="2024-03-04T23:43:52.486" v="529" actId="26606"/>
          <ac:spMkLst>
            <pc:docMk/>
            <pc:sldMk cId="3227556423" sldId="258"/>
            <ac:spMk id="18" creationId="{F23DAFF7-4C98-4E0E-8986-198D54B6C1F0}"/>
          </ac:spMkLst>
        </pc:spChg>
        <pc:spChg chg="add">
          <ac:chgData name="Ross,Martina" userId="7d606299-ff59-41b6-a6d4-ca60ad8ed197" providerId="ADAL" clId="{BC810163-AB5C-4444-8BB4-1209A82A9230}" dt="2024-03-05T16:28:44.302" v="1869" actId="26606"/>
          <ac:spMkLst>
            <pc:docMk/>
            <pc:sldMk cId="3227556423" sldId="258"/>
            <ac:spMk id="21" creationId="{AF678C14-A033-4139-BCA9-8382B039648B}"/>
          </ac:spMkLst>
        </pc:spChg>
        <pc:grpChg chg="add del">
          <ac:chgData name="Ross,Martina" userId="7d606299-ff59-41b6-a6d4-ca60ad8ed197" providerId="ADAL" clId="{BC810163-AB5C-4444-8BB4-1209A82A9230}" dt="2024-03-04T23:34:14.285" v="18" actId="26606"/>
          <ac:grpSpMkLst>
            <pc:docMk/>
            <pc:sldMk cId="3227556423" sldId="258"/>
            <ac:grpSpMk id="16" creationId="{3489A2D2-B3AA-488C-B20E-15DBB97548C6}"/>
          </ac:grpSpMkLst>
        </pc:grpChg>
        <pc:grpChg chg="add">
          <ac:chgData name="Ross,Martina" userId="7d606299-ff59-41b6-a6d4-ca60ad8ed197" providerId="ADAL" clId="{BC810163-AB5C-4444-8BB4-1209A82A9230}" dt="2024-03-05T16:28:44.302" v="1869" actId="26606"/>
          <ac:grpSpMkLst>
            <pc:docMk/>
            <pc:sldMk cId="3227556423" sldId="258"/>
            <ac:grpSpMk id="22" creationId="{14763DA8-CE3A-4B30-B2F5-0D128777F742}"/>
          </ac:grpSpMkLst>
        </pc:grpChg>
        <pc:picChg chg="add mod ord">
          <ac:chgData name="Ross,Martina" userId="7d606299-ff59-41b6-a6d4-ca60ad8ed197" providerId="ADAL" clId="{BC810163-AB5C-4444-8BB4-1209A82A9230}" dt="2024-03-05T16:43:54.173" v="2021" actId="14100"/>
          <ac:picMkLst>
            <pc:docMk/>
            <pc:sldMk cId="3227556423" sldId="258"/>
            <ac:picMk id="5" creationId="{19A217A9-8CF1-9C1D-9D7A-C64294110C2D}"/>
          </ac:picMkLst>
        </pc:picChg>
        <pc:picChg chg="add del">
          <ac:chgData name="Ross,Martina" userId="7d606299-ff59-41b6-a6d4-ca60ad8ed197" providerId="ADAL" clId="{BC810163-AB5C-4444-8BB4-1209A82A9230}" dt="2024-03-04T23:43:52.486" v="529" actId="26606"/>
          <ac:picMkLst>
            <pc:docMk/>
            <pc:sldMk cId="3227556423" sldId="258"/>
            <ac:picMk id="7" creationId="{BC526B7A-4801-4FD1-95C8-03AF22629E87}"/>
          </ac:picMkLst>
        </pc:picChg>
        <pc:picChg chg="add">
          <ac:chgData name="Ross,Martina" userId="7d606299-ff59-41b6-a6d4-ca60ad8ed197" providerId="ADAL" clId="{BC810163-AB5C-4444-8BB4-1209A82A9230}" dt="2024-03-05T16:28:44.302" v="1869" actId="26606"/>
          <ac:picMkLst>
            <pc:docMk/>
            <pc:sldMk cId="3227556423" sldId="258"/>
            <ac:picMk id="15" creationId="{BC526B7A-4801-4FD1-95C8-03AF22629E87}"/>
          </ac:picMkLst>
        </pc:picChg>
      </pc:sldChg>
      <pc:sldChg chg="addSp delSp modSp new mod ord setBg modClrScheme chgLayout">
        <pc:chgData name="Ross,Martina" userId="7d606299-ff59-41b6-a6d4-ca60ad8ed197" providerId="ADAL" clId="{BC810163-AB5C-4444-8BB4-1209A82A9230}" dt="2024-03-05T16:42:36.276" v="1993" actId="207"/>
        <pc:sldMkLst>
          <pc:docMk/>
          <pc:sldMk cId="2721657491" sldId="259"/>
        </pc:sldMkLst>
        <pc:spChg chg="mod ord">
          <ac:chgData name="Ross,Martina" userId="7d606299-ff59-41b6-a6d4-ca60ad8ed197" providerId="ADAL" clId="{BC810163-AB5C-4444-8BB4-1209A82A9230}" dt="2024-03-05T16:33:55.681" v="1888" actId="26606"/>
          <ac:spMkLst>
            <pc:docMk/>
            <pc:sldMk cId="2721657491" sldId="259"/>
            <ac:spMk id="2" creationId="{078A1366-9F6D-A65F-08C4-531D77DCEB61}"/>
          </ac:spMkLst>
        </pc:spChg>
        <pc:spChg chg="del">
          <ac:chgData name="Ross,Martina" userId="7d606299-ff59-41b6-a6d4-ca60ad8ed197" providerId="ADAL" clId="{BC810163-AB5C-4444-8BB4-1209A82A9230}" dt="2024-03-04T23:36:02.063" v="37" actId="22"/>
          <ac:spMkLst>
            <pc:docMk/>
            <pc:sldMk cId="2721657491" sldId="259"/>
            <ac:spMk id="3" creationId="{56D5182B-55CF-69EA-AA55-83ABA2F2719B}"/>
          </ac:spMkLst>
        </pc:spChg>
        <pc:spChg chg="add del mod ord">
          <ac:chgData name="Ross,Martina" userId="7d606299-ff59-41b6-a6d4-ca60ad8ed197" providerId="ADAL" clId="{BC810163-AB5C-4444-8BB4-1209A82A9230}" dt="2024-03-05T16:33:55.681" v="1888" actId="26606"/>
          <ac:spMkLst>
            <pc:docMk/>
            <pc:sldMk cId="2721657491" sldId="259"/>
            <ac:spMk id="6" creationId="{038985B5-98A7-058D-47F8-74DDCA358359}"/>
          </ac:spMkLst>
        </pc:spChg>
        <pc:spChg chg="add del mod ord">
          <ac:chgData name="Ross,Martina" userId="7d606299-ff59-41b6-a6d4-ca60ad8ed197" providerId="ADAL" clId="{BC810163-AB5C-4444-8BB4-1209A82A9230}" dt="2024-03-04T23:42:30.116" v="508" actId="700"/>
          <ac:spMkLst>
            <pc:docMk/>
            <pc:sldMk cId="2721657491" sldId="259"/>
            <ac:spMk id="8" creationId="{6E4400EC-A8CD-D62E-4EC3-D61EEEEEF15B}"/>
          </ac:spMkLst>
        </pc:spChg>
        <pc:spChg chg="add del">
          <ac:chgData name="Ross,Martina" userId="7d606299-ff59-41b6-a6d4-ca60ad8ed197" providerId="ADAL" clId="{BC810163-AB5C-4444-8BB4-1209A82A9230}" dt="2024-03-04T23:36:55.031" v="50" actId="26606"/>
          <ac:spMkLst>
            <pc:docMk/>
            <pc:sldMk cId="2721657491" sldId="259"/>
            <ac:spMk id="10" creationId="{0BABF38A-8A0D-492E-BD20-6CF4D46B50BD}"/>
          </ac:spMkLst>
        </pc:spChg>
        <pc:spChg chg="add del">
          <ac:chgData name="Ross,Martina" userId="7d606299-ff59-41b6-a6d4-ca60ad8ed197" providerId="ADAL" clId="{BC810163-AB5C-4444-8BB4-1209A82A9230}" dt="2024-03-04T23:43:32.779" v="527" actId="26606"/>
          <ac:spMkLst>
            <pc:docMk/>
            <pc:sldMk cId="2721657491" sldId="259"/>
            <ac:spMk id="11" creationId="{43A9B7B3-F171-4C25-99FC-C54250F0649B}"/>
          </ac:spMkLst>
        </pc:spChg>
        <pc:spChg chg="add del">
          <ac:chgData name="Ross,Martina" userId="7d606299-ff59-41b6-a6d4-ca60ad8ed197" providerId="ADAL" clId="{BC810163-AB5C-4444-8BB4-1209A82A9230}" dt="2024-03-04T23:43:32.779" v="527" actId="26606"/>
          <ac:spMkLst>
            <pc:docMk/>
            <pc:sldMk cId="2721657491" sldId="259"/>
            <ac:spMk id="13" creationId="{D2D5C7C5-9C27-4A61-9F57-1857D45320FD}"/>
          </ac:spMkLst>
        </pc:spChg>
        <pc:spChg chg="add del">
          <ac:chgData name="Ross,Martina" userId="7d606299-ff59-41b6-a6d4-ca60ad8ed197" providerId="ADAL" clId="{BC810163-AB5C-4444-8BB4-1209A82A9230}" dt="2024-03-04T23:36:55.031" v="50" actId="26606"/>
          <ac:spMkLst>
            <pc:docMk/>
            <pc:sldMk cId="2721657491" sldId="259"/>
            <ac:spMk id="14" creationId="{D6A5485D-4AF6-47BA-8BB1-44D0639B9FA6}"/>
          </ac:spMkLst>
        </pc:spChg>
        <pc:spChg chg="add del">
          <ac:chgData name="Ross,Martina" userId="7d606299-ff59-41b6-a6d4-ca60ad8ed197" providerId="ADAL" clId="{BC810163-AB5C-4444-8BB4-1209A82A9230}" dt="2024-03-04T23:36:55.031" v="50" actId="26606"/>
          <ac:spMkLst>
            <pc:docMk/>
            <pc:sldMk cId="2721657491" sldId="259"/>
            <ac:spMk id="16" creationId="{483861B3-77F4-42C4-B257-AF7D1EB5FFDE}"/>
          </ac:spMkLst>
        </pc:spChg>
        <pc:spChg chg="add del">
          <ac:chgData name="Ross,Martina" userId="7d606299-ff59-41b6-a6d4-ca60ad8ed197" providerId="ADAL" clId="{BC810163-AB5C-4444-8BB4-1209A82A9230}" dt="2024-03-04T23:36:55.031" v="50" actId="26606"/>
          <ac:spMkLst>
            <pc:docMk/>
            <pc:sldMk cId="2721657491" sldId="259"/>
            <ac:spMk id="18" creationId="{8D2A0DB3-EF43-4032-9B27-954E12CCB688}"/>
          </ac:spMkLst>
        </pc:spChg>
        <pc:spChg chg="add">
          <ac:chgData name="Ross,Martina" userId="7d606299-ff59-41b6-a6d4-ca60ad8ed197" providerId="ADAL" clId="{BC810163-AB5C-4444-8BB4-1209A82A9230}" dt="2024-03-05T16:33:55.681" v="1888" actId="26606"/>
          <ac:spMkLst>
            <pc:docMk/>
            <pc:sldMk cId="2721657491" sldId="259"/>
            <ac:spMk id="19" creationId="{8651CFA9-6065-4243-AC48-858E359780B1}"/>
          </ac:spMkLst>
        </pc:spChg>
        <pc:spChg chg="add">
          <ac:chgData name="Ross,Martina" userId="7d606299-ff59-41b6-a6d4-ca60ad8ed197" providerId="ADAL" clId="{BC810163-AB5C-4444-8BB4-1209A82A9230}" dt="2024-03-05T16:33:55.681" v="1888" actId="26606"/>
          <ac:spMkLst>
            <pc:docMk/>
            <pc:sldMk cId="2721657491" sldId="259"/>
            <ac:spMk id="21" creationId="{37962AE0-6A1C-4B76-9D52-10E5E6D7D3BB}"/>
          </ac:spMkLst>
        </pc:spChg>
        <pc:grpChg chg="add del">
          <ac:chgData name="Ross,Martina" userId="7d606299-ff59-41b6-a6d4-ca60ad8ed197" providerId="ADAL" clId="{BC810163-AB5C-4444-8BB4-1209A82A9230}" dt="2024-03-04T23:43:32.779" v="527" actId="26606"/>
          <ac:grpSpMkLst>
            <pc:docMk/>
            <pc:sldMk cId="2721657491" sldId="259"/>
            <ac:grpSpMk id="15" creationId="{12B335A1-0110-4D6F-BC0E-DCDCB432032B}"/>
          </ac:grpSpMkLst>
        </pc:grpChg>
        <pc:grpChg chg="add">
          <ac:chgData name="Ross,Martina" userId="7d606299-ff59-41b6-a6d4-ca60ad8ed197" providerId="ADAL" clId="{BC810163-AB5C-4444-8BB4-1209A82A9230}" dt="2024-03-05T16:33:55.681" v="1888" actId="26606"/>
          <ac:grpSpMkLst>
            <pc:docMk/>
            <pc:sldMk cId="2721657491" sldId="259"/>
            <ac:grpSpMk id="22" creationId="{7AB7BDB5-BE0D-446B-AA57-16A1D859E52B}"/>
          </ac:grpSpMkLst>
        </pc:grpChg>
        <pc:graphicFrameChg chg="add del">
          <ac:chgData name="Ross,Martina" userId="7d606299-ff59-41b6-a6d4-ca60ad8ed197" providerId="ADAL" clId="{BC810163-AB5C-4444-8BB4-1209A82A9230}" dt="2024-03-04T23:43:32.779" v="527" actId="26606"/>
          <ac:graphicFrameMkLst>
            <pc:docMk/>
            <pc:sldMk cId="2721657491" sldId="259"/>
            <ac:graphicFrameMk id="20" creationId="{5DDA6AAC-A566-82BE-1AE6-8A57991D7E28}"/>
          </ac:graphicFrameMkLst>
        </pc:graphicFrameChg>
        <pc:graphicFrameChg chg="add mod">
          <ac:chgData name="Ross,Martina" userId="7d606299-ff59-41b6-a6d4-ca60ad8ed197" providerId="ADAL" clId="{BC810163-AB5C-4444-8BB4-1209A82A9230}" dt="2024-03-05T16:42:36.276" v="1993" actId="207"/>
          <ac:graphicFrameMkLst>
            <pc:docMk/>
            <pc:sldMk cId="2721657491" sldId="259"/>
            <ac:graphicFrameMk id="24" creationId="{B4642852-465A-2D43-4B05-2CEB66D4320A}"/>
          </ac:graphicFrameMkLst>
        </pc:graphicFrameChg>
        <pc:picChg chg="add del mod ord">
          <ac:chgData name="Ross,Martina" userId="7d606299-ff59-41b6-a6d4-ca60ad8ed197" providerId="ADAL" clId="{BC810163-AB5C-4444-8BB4-1209A82A9230}" dt="2024-03-04T23:41:52.935" v="470" actId="21"/>
          <ac:picMkLst>
            <pc:docMk/>
            <pc:sldMk cId="2721657491" sldId="259"/>
            <ac:picMk id="5" creationId="{7EE1EFA5-F05D-FA70-F27D-28D179D294F5}"/>
          </ac:picMkLst>
        </pc:picChg>
        <pc:picChg chg="add del mod">
          <ac:chgData name="Ross,Martina" userId="7d606299-ff59-41b6-a6d4-ca60ad8ed197" providerId="ADAL" clId="{BC810163-AB5C-4444-8BB4-1209A82A9230}" dt="2024-03-04T23:43:17.483" v="525" actId="478"/>
          <ac:picMkLst>
            <pc:docMk/>
            <pc:sldMk cId="2721657491" sldId="259"/>
            <ac:picMk id="9" creationId="{7EE1EFA5-F05D-FA70-F27D-28D179D294F5}"/>
          </ac:picMkLst>
        </pc:picChg>
        <pc:picChg chg="add del">
          <ac:chgData name="Ross,Martina" userId="7d606299-ff59-41b6-a6d4-ca60ad8ed197" providerId="ADAL" clId="{BC810163-AB5C-4444-8BB4-1209A82A9230}" dt="2024-03-04T23:36:55.031" v="50" actId="26606"/>
          <ac:picMkLst>
            <pc:docMk/>
            <pc:sldMk cId="2721657491" sldId="259"/>
            <ac:picMk id="12" creationId="{BC526B7A-4801-4FD1-95C8-03AF22629E87}"/>
          </ac:picMkLst>
        </pc:picChg>
      </pc:sldChg>
      <pc:sldChg chg="addSp delSp modSp add mod ord modClrScheme chgLayout">
        <pc:chgData name="Ross,Martina" userId="7d606299-ff59-41b6-a6d4-ca60ad8ed197" providerId="ADAL" clId="{BC810163-AB5C-4444-8BB4-1209A82A9230}" dt="2024-03-05T15:59:59.890" v="1840"/>
        <pc:sldMkLst>
          <pc:docMk/>
          <pc:sldMk cId="3653260114" sldId="260"/>
        </pc:sldMkLst>
        <pc:spChg chg="mod ord">
          <ac:chgData name="Ross,Martina" userId="7d606299-ff59-41b6-a6d4-ca60ad8ed197" providerId="ADAL" clId="{BC810163-AB5C-4444-8BB4-1209A82A9230}" dt="2024-03-04T23:44:52.932" v="537" actId="700"/>
          <ac:spMkLst>
            <pc:docMk/>
            <pc:sldMk cId="3653260114" sldId="260"/>
            <ac:spMk id="2" creationId="{2CAD1400-7C31-CE8F-D786-9C8324CFE76F}"/>
          </ac:spMkLst>
        </pc:spChg>
        <pc:spChg chg="add del mod ord">
          <ac:chgData name="Ross,Martina" userId="7d606299-ff59-41b6-a6d4-ca60ad8ed197" providerId="ADAL" clId="{BC810163-AB5C-4444-8BB4-1209A82A9230}" dt="2024-03-04T23:44:52.932" v="537" actId="700"/>
          <ac:spMkLst>
            <pc:docMk/>
            <pc:sldMk cId="3653260114" sldId="260"/>
            <ac:spMk id="3" creationId="{A0CFC6C5-8C51-83C4-EC9A-880FFAE8EED4}"/>
          </ac:spMkLst>
        </pc:spChg>
        <pc:spChg chg="add mod ord">
          <ac:chgData name="Ross,Martina" userId="7d606299-ff59-41b6-a6d4-ca60ad8ed197" providerId="ADAL" clId="{BC810163-AB5C-4444-8BB4-1209A82A9230}" dt="2024-03-04T23:44:56.393" v="543" actId="20577"/>
          <ac:spMkLst>
            <pc:docMk/>
            <pc:sldMk cId="3653260114" sldId="260"/>
            <ac:spMk id="4" creationId="{8C835A09-6CA8-BB4A-B209-988A930ECEB2}"/>
          </ac:spMkLst>
        </pc:spChg>
        <pc:spChg chg="add mod ord">
          <ac:chgData name="Ross,Martina" userId="7d606299-ff59-41b6-a6d4-ca60ad8ed197" providerId="ADAL" clId="{BC810163-AB5C-4444-8BB4-1209A82A9230}" dt="2024-03-04T23:44:59.264" v="547" actId="20577"/>
          <ac:spMkLst>
            <pc:docMk/>
            <pc:sldMk cId="3653260114" sldId="260"/>
            <ac:spMk id="5" creationId="{61943C8D-CB02-5BB4-0078-DEC7A734FA63}"/>
          </ac:spMkLst>
        </pc:spChg>
        <pc:spChg chg="mod ord">
          <ac:chgData name="Ross,Martina" userId="7d606299-ff59-41b6-a6d4-ca60ad8ed197" providerId="ADAL" clId="{BC810163-AB5C-4444-8BB4-1209A82A9230}" dt="2024-03-04T23:45:57.413" v="692" actId="20577"/>
          <ac:spMkLst>
            <pc:docMk/>
            <pc:sldMk cId="3653260114" sldId="260"/>
            <ac:spMk id="6" creationId="{18EEDF87-2918-E396-F8F1-C3D4B0BC8A2E}"/>
          </ac:spMkLst>
        </pc:spChg>
        <pc:spChg chg="add mod ord">
          <ac:chgData name="Ross,Martina" userId="7d606299-ff59-41b6-a6d4-ca60ad8ed197" providerId="ADAL" clId="{BC810163-AB5C-4444-8BB4-1209A82A9230}" dt="2024-03-04T23:46:30.192" v="761" actId="20577"/>
          <ac:spMkLst>
            <pc:docMk/>
            <pc:sldMk cId="3653260114" sldId="260"/>
            <ac:spMk id="7" creationId="{6D027369-6BC8-5837-DF1C-4D13C59BF2CA}"/>
          </ac:spMkLst>
        </pc:spChg>
      </pc:sldChg>
      <pc:sldChg chg="addSp delSp modSp new mod setBg modClrScheme chgLayout">
        <pc:chgData name="Ross,Martina" userId="7d606299-ff59-41b6-a6d4-ca60ad8ed197" providerId="ADAL" clId="{BC810163-AB5C-4444-8BB4-1209A82A9230}" dt="2024-03-05T16:53:44.428" v="2083"/>
        <pc:sldMkLst>
          <pc:docMk/>
          <pc:sldMk cId="1522599750" sldId="261"/>
        </pc:sldMkLst>
        <pc:spChg chg="del mod ord">
          <ac:chgData name="Ross,Martina" userId="7d606299-ff59-41b6-a6d4-ca60ad8ed197" providerId="ADAL" clId="{BC810163-AB5C-4444-8BB4-1209A82A9230}" dt="2024-03-04T23:47:22.574" v="763" actId="700"/>
          <ac:spMkLst>
            <pc:docMk/>
            <pc:sldMk cId="1522599750" sldId="261"/>
            <ac:spMk id="2" creationId="{61314BD8-B764-047E-0A13-7392B3EB7920}"/>
          </ac:spMkLst>
        </pc:spChg>
        <pc:spChg chg="del">
          <ac:chgData name="Ross,Martina" userId="7d606299-ff59-41b6-a6d4-ca60ad8ed197" providerId="ADAL" clId="{BC810163-AB5C-4444-8BB4-1209A82A9230}" dt="2024-03-04T23:47:22.574" v="763" actId="700"/>
          <ac:spMkLst>
            <pc:docMk/>
            <pc:sldMk cId="1522599750" sldId="261"/>
            <ac:spMk id="3" creationId="{BF5245F2-5538-FBCC-952E-64C0103DB782}"/>
          </ac:spMkLst>
        </pc:spChg>
        <pc:spChg chg="del mod ord">
          <ac:chgData name="Ross,Martina" userId="7d606299-ff59-41b6-a6d4-ca60ad8ed197" providerId="ADAL" clId="{BC810163-AB5C-4444-8BB4-1209A82A9230}" dt="2024-03-04T23:47:22.574" v="763" actId="700"/>
          <ac:spMkLst>
            <pc:docMk/>
            <pc:sldMk cId="1522599750" sldId="261"/>
            <ac:spMk id="4" creationId="{B1C7AA12-88C8-53B2-AB58-0F55A0D6474D}"/>
          </ac:spMkLst>
        </pc:spChg>
        <pc:spChg chg="del">
          <ac:chgData name="Ross,Martina" userId="7d606299-ff59-41b6-a6d4-ca60ad8ed197" providerId="ADAL" clId="{BC810163-AB5C-4444-8BB4-1209A82A9230}" dt="2024-03-04T23:47:22.574" v="763" actId="700"/>
          <ac:spMkLst>
            <pc:docMk/>
            <pc:sldMk cId="1522599750" sldId="261"/>
            <ac:spMk id="5" creationId="{AF19761F-8F6B-8456-D684-EFE78D806F64}"/>
          </ac:spMkLst>
        </pc:spChg>
        <pc:spChg chg="del">
          <ac:chgData name="Ross,Martina" userId="7d606299-ff59-41b6-a6d4-ca60ad8ed197" providerId="ADAL" clId="{BC810163-AB5C-4444-8BB4-1209A82A9230}" dt="2024-03-04T23:47:22.574" v="763" actId="700"/>
          <ac:spMkLst>
            <pc:docMk/>
            <pc:sldMk cId="1522599750" sldId="261"/>
            <ac:spMk id="6" creationId="{65DB69A8-C37E-0ED3-F2F4-98243B933382}"/>
          </ac:spMkLst>
        </pc:spChg>
        <pc:spChg chg="add mod ord">
          <ac:chgData name="Ross,Martina" userId="7d606299-ff59-41b6-a6d4-ca60ad8ed197" providerId="ADAL" clId="{BC810163-AB5C-4444-8BB4-1209A82A9230}" dt="2024-03-05T16:35:52.085" v="1893" actId="26606"/>
          <ac:spMkLst>
            <pc:docMk/>
            <pc:sldMk cId="1522599750" sldId="261"/>
            <ac:spMk id="7" creationId="{D2DD84DD-B2C9-2FF8-21C6-23B8DC236EB4}"/>
          </ac:spMkLst>
        </pc:spChg>
        <pc:spChg chg="add del mod ord">
          <ac:chgData name="Ross,Martina" userId="7d606299-ff59-41b6-a6d4-ca60ad8ed197" providerId="ADAL" clId="{BC810163-AB5C-4444-8BB4-1209A82A9230}" dt="2024-03-05T16:35:52.085" v="1893" actId="26606"/>
          <ac:spMkLst>
            <pc:docMk/>
            <pc:sldMk cId="1522599750" sldId="261"/>
            <ac:spMk id="8" creationId="{ABEE9871-529C-B4C6-05FF-35DD30AAC304}"/>
          </ac:spMkLst>
        </pc:spChg>
        <pc:spChg chg="add">
          <ac:chgData name="Ross,Martina" userId="7d606299-ff59-41b6-a6d4-ca60ad8ed197" providerId="ADAL" clId="{BC810163-AB5C-4444-8BB4-1209A82A9230}" dt="2024-03-05T00:22:43.714" v="1095"/>
          <ac:spMkLst>
            <pc:docMk/>
            <pc:sldMk cId="1522599750" sldId="261"/>
            <ac:spMk id="9" creationId="{EC777FE8-FAE1-0F33-48C4-14E7C550AAAE}"/>
          </ac:spMkLst>
        </pc:spChg>
        <pc:spChg chg="add">
          <ac:chgData name="Ross,Martina" userId="7d606299-ff59-41b6-a6d4-ca60ad8ed197" providerId="ADAL" clId="{BC810163-AB5C-4444-8BB4-1209A82A9230}" dt="2024-03-05T00:22:48.925" v="1098"/>
          <ac:spMkLst>
            <pc:docMk/>
            <pc:sldMk cId="1522599750" sldId="261"/>
            <ac:spMk id="10" creationId="{CE3B4CBC-68E1-182F-99B6-AC0AEA2F8D0C}"/>
          </ac:spMkLst>
        </pc:spChg>
        <pc:spChg chg="add del">
          <ac:chgData name="Ross,Martina" userId="7d606299-ff59-41b6-a6d4-ca60ad8ed197" providerId="ADAL" clId="{BC810163-AB5C-4444-8BB4-1209A82A9230}" dt="2024-03-05T16:35:51.980" v="1892" actId="26606"/>
          <ac:spMkLst>
            <pc:docMk/>
            <pc:sldMk cId="1522599750" sldId="261"/>
            <ac:spMk id="14" creationId="{8651CFA9-6065-4243-AC48-858E359780B1}"/>
          </ac:spMkLst>
        </pc:spChg>
        <pc:spChg chg="add del">
          <ac:chgData name="Ross,Martina" userId="7d606299-ff59-41b6-a6d4-ca60ad8ed197" providerId="ADAL" clId="{BC810163-AB5C-4444-8BB4-1209A82A9230}" dt="2024-03-05T16:35:51.980" v="1892" actId="26606"/>
          <ac:spMkLst>
            <pc:docMk/>
            <pc:sldMk cId="1522599750" sldId="261"/>
            <ac:spMk id="16" creationId="{37962AE0-6A1C-4B76-9D52-10E5E6D7D3BB}"/>
          </ac:spMkLst>
        </pc:spChg>
        <pc:spChg chg="add">
          <ac:chgData name="Ross,Martina" userId="7d606299-ff59-41b6-a6d4-ca60ad8ed197" providerId="ADAL" clId="{BC810163-AB5C-4444-8BB4-1209A82A9230}" dt="2024-03-05T16:35:52.085" v="1893" actId="26606"/>
          <ac:spMkLst>
            <pc:docMk/>
            <pc:sldMk cId="1522599750" sldId="261"/>
            <ac:spMk id="22" creationId="{8651CFA9-6065-4243-AC48-858E359780B1}"/>
          </ac:spMkLst>
        </pc:spChg>
        <pc:spChg chg="add">
          <ac:chgData name="Ross,Martina" userId="7d606299-ff59-41b6-a6d4-ca60ad8ed197" providerId="ADAL" clId="{BC810163-AB5C-4444-8BB4-1209A82A9230}" dt="2024-03-05T16:35:52.085" v="1893" actId="26606"/>
          <ac:spMkLst>
            <pc:docMk/>
            <pc:sldMk cId="1522599750" sldId="261"/>
            <ac:spMk id="23" creationId="{37962AE0-6A1C-4B76-9D52-10E5E6D7D3BB}"/>
          </ac:spMkLst>
        </pc:spChg>
        <pc:grpChg chg="add del">
          <ac:chgData name="Ross,Martina" userId="7d606299-ff59-41b6-a6d4-ca60ad8ed197" providerId="ADAL" clId="{BC810163-AB5C-4444-8BB4-1209A82A9230}" dt="2024-03-05T16:35:51.980" v="1892" actId="26606"/>
          <ac:grpSpMkLst>
            <pc:docMk/>
            <pc:sldMk cId="1522599750" sldId="261"/>
            <ac:grpSpMk id="18" creationId="{7AB7BDB5-BE0D-446B-AA57-16A1D859E52B}"/>
          </ac:grpSpMkLst>
        </pc:grpChg>
        <pc:grpChg chg="add">
          <ac:chgData name="Ross,Martina" userId="7d606299-ff59-41b6-a6d4-ca60ad8ed197" providerId="ADAL" clId="{BC810163-AB5C-4444-8BB4-1209A82A9230}" dt="2024-03-05T16:35:52.085" v="1893" actId="26606"/>
          <ac:grpSpMkLst>
            <pc:docMk/>
            <pc:sldMk cId="1522599750" sldId="261"/>
            <ac:grpSpMk id="24" creationId="{7AB7BDB5-BE0D-446B-AA57-16A1D859E52B}"/>
          </ac:grpSpMkLst>
        </pc:grpChg>
        <pc:graphicFrameChg chg="add del">
          <ac:chgData name="Ross,Martina" userId="7d606299-ff59-41b6-a6d4-ca60ad8ed197" providerId="ADAL" clId="{BC810163-AB5C-4444-8BB4-1209A82A9230}" dt="2024-03-05T16:35:26.671" v="1890" actId="26606"/>
          <ac:graphicFrameMkLst>
            <pc:docMk/>
            <pc:sldMk cId="1522599750" sldId="261"/>
            <ac:graphicFrameMk id="11" creationId="{F091785D-903C-7E9F-1F19-A0DA0BDCC77A}"/>
          </ac:graphicFrameMkLst>
        </pc:graphicFrameChg>
        <pc:graphicFrameChg chg="add del">
          <ac:chgData name="Ross,Martina" userId="7d606299-ff59-41b6-a6d4-ca60ad8ed197" providerId="ADAL" clId="{BC810163-AB5C-4444-8BB4-1209A82A9230}" dt="2024-03-05T16:35:51.980" v="1892" actId="26606"/>
          <ac:graphicFrameMkLst>
            <pc:docMk/>
            <pc:sldMk cId="1522599750" sldId="261"/>
            <ac:graphicFrameMk id="12" creationId="{5970F720-46DA-DB04-52B8-7337749C4CDE}"/>
          </ac:graphicFrameMkLst>
        </pc:graphicFrameChg>
        <pc:graphicFrameChg chg="add mod">
          <ac:chgData name="Ross,Martina" userId="7d606299-ff59-41b6-a6d4-ca60ad8ed197" providerId="ADAL" clId="{BC810163-AB5C-4444-8BB4-1209A82A9230}" dt="2024-03-05T16:53:44.428" v="2083"/>
          <ac:graphicFrameMkLst>
            <pc:docMk/>
            <pc:sldMk cId="1522599750" sldId="261"/>
            <ac:graphicFrameMk id="25" creationId="{772B6A43-0605-483C-0C9F-6903327858DE}"/>
          </ac:graphicFrameMkLst>
        </pc:graphicFrameChg>
      </pc:sldChg>
      <pc:sldChg chg="add del replId">
        <pc:chgData name="Ross,Martina" userId="7d606299-ff59-41b6-a6d4-ca60ad8ed197" providerId="ADAL" clId="{BC810163-AB5C-4444-8BB4-1209A82A9230}" dt="2024-03-04T23:44:36.734" v="533" actId="47"/>
        <pc:sldMkLst>
          <pc:docMk/>
          <pc:sldMk cId="3118808035" sldId="261"/>
        </pc:sldMkLst>
      </pc:sldChg>
      <pc:sldChg chg="addSp delSp modSp new mod setBg">
        <pc:chgData name="Ross,Martina" userId="7d606299-ff59-41b6-a6d4-ca60ad8ed197" providerId="ADAL" clId="{BC810163-AB5C-4444-8BB4-1209A82A9230}" dt="2024-03-05T16:53:17.074" v="2082" actId="20577"/>
        <pc:sldMkLst>
          <pc:docMk/>
          <pc:sldMk cId="172110008" sldId="262"/>
        </pc:sldMkLst>
        <pc:spChg chg="mod">
          <ac:chgData name="Ross,Martina" userId="7d606299-ff59-41b6-a6d4-ca60ad8ed197" providerId="ADAL" clId="{BC810163-AB5C-4444-8BB4-1209A82A9230}" dt="2024-03-05T16:37:33.973" v="1969" actId="26606"/>
          <ac:spMkLst>
            <pc:docMk/>
            <pc:sldMk cId="172110008" sldId="262"/>
            <ac:spMk id="2" creationId="{734D7020-A62B-E89F-6426-D9490E9CDBE9}"/>
          </ac:spMkLst>
        </pc:spChg>
        <pc:spChg chg="add del mod">
          <ac:chgData name="Ross,Martina" userId="7d606299-ff59-41b6-a6d4-ca60ad8ed197" providerId="ADAL" clId="{BC810163-AB5C-4444-8BB4-1209A82A9230}" dt="2024-03-05T16:37:33.973" v="1969" actId="26606"/>
          <ac:spMkLst>
            <pc:docMk/>
            <pc:sldMk cId="172110008" sldId="262"/>
            <ac:spMk id="3" creationId="{B02111C6-1A83-2C7C-1B7C-8D1C9A7755C4}"/>
          </ac:spMkLst>
        </pc:spChg>
        <pc:spChg chg="add">
          <ac:chgData name="Ross,Martina" userId="7d606299-ff59-41b6-a6d4-ca60ad8ed197" providerId="ADAL" clId="{BC810163-AB5C-4444-8BB4-1209A82A9230}" dt="2024-03-05T16:37:33.973" v="1969" actId="26606"/>
          <ac:spMkLst>
            <pc:docMk/>
            <pc:sldMk cId="172110008" sldId="262"/>
            <ac:spMk id="6" creationId="{8651CFA9-6065-4243-AC48-858E359780B1}"/>
          </ac:spMkLst>
        </pc:spChg>
        <pc:spChg chg="add">
          <ac:chgData name="Ross,Martina" userId="7d606299-ff59-41b6-a6d4-ca60ad8ed197" providerId="ADAL" clId="{BC810163-AB5C-4444-8BB4-1209A82A9230}" dt="2024-03-05T16:37:33.973" v="1969" actId="26606"/>
          <ac:spMkLst>
            <pc:docMk/>
            <pc:sldMk cId="172110008" sldId="262"/>
            <ac:spMk id="7" creationId="{37962AE0-6A1C-4B76-9D52-10E5E6D7D3BB}"/>
          </ac:spMkLst>
        </pc:spChg>
        <pc:spChg chg="add del">
          <ac:chgData name="Ross,Martina" userId="7d606299-ff59-41b6-a6d4-ca60ad8ed197" providerId="ADAL" clId="{BC810163-AB5C-4444-8BB4-1209A82A9230}" dt="2024-03-05T16:36:54.375" v="1965" actId="26606"/>
          <ac:spMkLst>
            <pc:docMk/>
            <pc:sldMk cId="172110008" sldId="262"/>
            <ac:spMk id="9" creationId="{8651CFA9-6065-4243-AC48-858E359780B1}"/>
          </ac:spMkLst>
        </pc:spChg>
        <pc:spChg chg="add del">
          <ac:chgData name="Ross,Martina" userId="7d606299-ff59-41b6-a6d4-ca60ad8ed197" providerId="ADAL" clId="{BC810163-AB5C-4444-8BB4-1209A82A9230}" dt="2024-03-05T16:36:54.375" v="1965" actId="26606"/>
          <ac:spMkLst>
            <pc:docMk/>
            <pc:sldMk cId="172110008" sldId="262"/>
            <ac:spMk id="11" creationId="{37962AE0-6A1C-4B76-9D52-10E5E6D7D3BB}"/>
          </ac:spMkLst>
        </pc:spChg>
        <pc:grpChg chg="add">
          <ac:chgData name="Ross,Martina" userId="7d606299-ff59-41b6-a6d4-ca60ad8ed197" providerId="ADAL" clId="{BC810163-AB5C-4444-8BB4-1209A82A9230}" dt="2024-03-05T16:37:33.973" v="1969" actId="26606"/>
          <ac:grpSpMkLst>
            <pc:docMk/>
            <pc:sldMk cId="172110008" sldId="262"/>
            <ac:grpSpMk id="8" creationId="{7AB7BDB5-BE0D-446B-AA57-16A1D859E52B}"/>
          </ac:grpSpMkLst>
        </pc:grpChg>
        <pc:grpChg chg="add del">
          <ac:chgData name="Ross,Martina" userId="7d606299-ff59-41b6-a6d4-ca60ad8ed197" providerId="ADAL" clId="{BC810163-AB5C-4444-8BB4-1209A82A9230}" dt="2024-03-05T16:36:54.375" v="1965" actId="26606"/>
          <ac:grpSpMkLst>
            <pc:docMk/>
            <pc:sldMk cId="172110008" sldId="262"/>
            <ac:grpSpMk id="13" creationId="{7AB7BDB5-BE0D-446B-AA57-16A1D859E52B}"/>
          </ac:grpSpMkLst>
        </pc:grpChg>
        <pc:graphicFrameChg chg="add del">
          <ac:chgData name="Ross,Martina" userId="7d606299-ff59-41b6-a6d4-ca60ad8ed197" providerId="ADAL" clId="{BC810163-AB5C-4444-8BB4-1209A82A9230}" dt="2024-03-05T16:36:54.375" v="1965" actId="26606"/>
          <ac:graphicFrameMkLst>
            <pc:docMk/>
            <pc:sldMk cId="172110008" sldId="262"/>
            <ac:graphicFrameMk id="5" creationId="{CCEAF45A-BC22-E015-3AB6-BFF30D97BA1D}"/>
          </ac:graphicFrameMkLst>
        </pc:graphicFrameChg>
        <pc:graphicFrameChg chg="add mod">
          <ac:chgData name="Ross,Martina" userId="7d606299-ff59-41b6-a6d4-ca60ad8ed197" providerId="ADAL" clId="{BC810163-AB5C-4444-8BB4-1209A82A9230}" dt="2024-03-05T16:53:17.074" v="2082" actId="20577"/>
          <ac:graphicFrameMkLst>
            <pc:docMk/>
            <pc:sldMk cId="172110008" sldId="262"/>
            <ac:graphicFrameMk id="10" creationId="{0D5D89B6-7259-B190-2638-5E05EC4990EA}"/>
          </ac:graphicFrameMkLst>
        </pc:graphicFrameChg>
        <pc:graphicFrameChg chg="add del">
          <ac:chgData name="Ross,Martina" userId="7d606299-ff59-41b6-a6d4-ca60ad8ed197" providerId="ADAL" clId="{BC810163-AB5C-4444-8BB4-1209A82A9230}" dt="2024-03-05T16:36:59.776" v="1967" actId="26606"/>
          <ac:graphicFrameMkLst>
            <pc:docMk/>
            <pc:sldMk cId="172110008" sldId="262"/>
            <ac:graphicFrameMk id="17" creationId="{84CDAF57-1D83-BA29-3E5B-B6AD6DF2B857}"/>
          </ac:graphicFrameMkLst>
        </pc:graphicFrameChg>
      </pc:sldChg>
      <pc:sldChg chg="addSp delSp modSp new mod setBg modClrScheme chgLayout">
        <pc:chgData name="Ross,Martina" userId="7d606299-ff59-41b6-a6d4-ca60ad8ed197" providerId="ADAL" clId="{BC810163-AB5C-4444-8BB4-1209A82A9230}" dt="2024-03-05T03:34:45.630" v="1818" actId="26606"/>
        <pc:sldMkLst>
          <pc:docMk/>
          <pc:sldMk cId="1710476352" sldId="263"/>
        </pc:sldMkLst>
        <pc:spChg chg="mod ord">
          <ac:chgData name="Ross,Martina" userId="7d606299-ff59-41b6-a6d4-ca60ad8ed197" providerId="ADAL" clId="{BC810163-AB5C-4444-8BB4-1209A82A9230}" dt="2024-03-05T03:34:16.774" v="1814" actId="26606"/>
          <ac:spMkLst>
            <pc:docMk/>
            <pc:sldMk cId="1710476352" sldId="263"/>
            <ac:spMk id="2" creationId="{6F280D1E-B038-6711-69FE-A3172F75355B}"/>
          </ac:spMkLst>
        </pc:spChg>
        <pc:spChg chg="del mod ord">
          <ac:chgData name="Ross,Martina" userId="7d606299-ff59-41b6-a6d4-ca60ad8ed197" providerId="ADAL" clId="{BC810163-AB5C-4444-8BB4-1209A82A9230}" dt="2024-03-05T03:31:13.781" v="1473" actId="700"/>
          <ac:spMkLst>
            <pc:docMk/>
            <pc:sldMk cId="1710476352" sldId="263"/>
            <ac:spMk id="3" creationId="{116E44B7-9DD7-C082-3B12-C67B3B0291CF}"/>
          </ac:spMkLst>
        </pc:spChg>
        <pc:spChg chg="add mod ord">
          <ac:chgData name="Ross,Martina" userId="7d606299-ff59-41b6-a6d4-ca60ad8ed197" providerId="ADAL" clId="{BC810163-AB5C-4444-8BB4-1209A82A9230}" dt="2024-03-05T03:34:16.774" v="1814" actId="26606"/>
          <ac:spMkLst>
            <pc:docMk/>
            <pc:sldMk cId="1710476352" sldId="263"/>
            <ac:spMk id="4" creationId="{DC5D79DF-2E82-9FF0-4248-0F033A2A1C0F}"/>
          </ac:spMkLst>
        </pc:spChg>
        <pc:spChg chg="add del mod ord">
          <ac:chgData name="Ross,Martina" userId="7d606299-ff59-41b6-a6d4-ca60ad8ed197" providerId="ADAL" clId="{BC810163-AB5C-4444-8BB4-1209A82A9230}" dt="2024-03-05T03:34:45.630" v="1818" actId="26606"/>
          <ac:spMkLst>
            <pc:docMk/>
            <pc:sldMk cId="1710476352" sldId="263"/>
            <ac:spMk id="5" creationId="{12F1B32C-AFCD-DFEC-2C57-00C07C4E8F8C}"/>
          </ac:spMkLst>
        </pc:spChg>
        <pc:spChg chg="add mod ord">
          <ac:chgData name="Ross,Martina" userId="7d606299-ff59-41b6-a6d4-ca60ad8ed197" providerId="ADAL" clId="{BC810163-AB5C-4444-8BB4-1209A82A9230}" dt="2024-03-05T03:34:16.774" v="1814" actId="26606"/>
          <ac:spMkLst>
            <pc:docMk/>
            <pc:sldMk cId="1710476352" sldId="263"/>
            <ac:spMk id="6" creationId="{8908E93F-A03B-373F-84C1-FBFFEDAEF195}"/>
          </ac:spMkLst>
        </pc:spChg>
        <pc:spChg chg="add mod ord">
          <ac:chgData name="Ross,Martina" userId="7d606299-ff59-41b6-a6d4-ca60ad8ed197" providerId="ADAL" clId="{BC810163-AB5C-4444-8BB4-1209A82A9230}" dt="2024-03-05T03:34:16.774" v="1814" actId="26606"/>
          <ac:spMkLst>
            <pc:docMk/>
            <pc:sldMk cId="1710476352" sldId="263"/>
            <ac:spMk id="7" creationId="{C7F5881C-4FE1-5119-D6F5-E34FC4AF0E90}"/>
          </ac:spMkLst>
        </pc:spChg>
        <pc:spChg chg="add del">
          <ac:chgData name="Ross,Martina" userId="7d606299-ff59-41b6-a6d4-ca60ad8ed197" providerId="ADAL" clId="{BC810163-AB5C-4444-8BB4-1209A82A9230}" dt="2024-03-05T03:34:16.774" v="1814" actId="26606"/>
          <ac:spMkLst>
            <pc:docMk/>
            <pc:sldMk cId="1710476352" sldId="263"/>
            <ac:spMk id="12" creationId="{0BABF38A-8A0D-492E-BD20-6CF4D46B50BD}"/>
          </ac:spMkLst>
        </pc:spChg>
        <pc:spChg chg="add del">
          <ac:chgData name="Ross,Martina" userId="7d606299-ff59-41b6-a6d4-ca60ad8ed197" providerId="ADAL" clId="{BC810163-AB5C-4444-8BB4-1209A82A9230}" dt="2024-03-05T03:34:16.774" v="1814" actId="26606"/>
          <ac:spMkLst>
            <pc:docMk/>
            <pc:sldMk cId="1710476352" sldId="263"/>
            <ac:spMk id="16" creationId="{43A9B7B3-F171-4C25-99FC-C54250F0649B}"/>
          </ac:spMkLst>
        </pc:spChg>
        <pc:spChg chg="add del">
          <ac:chgData name="Ross,Martina" userId="7d606299-ff59-41b6-a6d4-ca60ad8ed197" providerId="ADAL" clId="{BC810163-AB5C-4444-8BB4-1209A82A9230}" dt="2024-03-05T03:34:16.774" v="1814" actId="26606"/>
          <ac:spMkLst>
            <pc:docMk/>
            <pc:sldMk cId="1710476352" sldId="263"/>
            <ac:spMk id="18" creationId="{D2D5C7C5-9C27-4A61-9F57-1857D45320FD}"/>
          </ac:spMkLst>
        </pc:spChg>
        <pc:grpChg chg="add del">
          <ac:chgData name="Ross,Martina" userId="7d606299-ff59-41b6-a6d4-ca60ad8ed197" providerId="ADAL" clId="{BC810163-AB5C-4444-8BB4-1209A82A9230}" dt="2024-03-05T03:34:16.774" v="1814" actId="26606"/>
          <ac:grpSpMkLst>
            <pc:docMk/>
            <pc:sldMk cId="1710476352" sldId="263"/>
            <ac:grpSpMk id="20" creationId="{BBDA1F5A-F3A8-40DA-ADE6-E0B4D99C853D}"/>
          </ac:grpSpMkLst>
        </pc:grpChg>
        <pc:graphicFrameChg chg="add del">
          <ac:chgData name="Ross,Martina" userId="7d606299-ff59-41b6-a6d4-ca60ad8ed197" providerId="ADAL" clId="{BC810163-AB5C-4444-8BB4-1209A82A9230}" dt="2024-03-05T03:34:22.680" v="1816" actId="26606"/>
          <ac:graphicFrameMkLst>
            <pc:docMk/>
            <pc:sldMk cId="1710476352" sldId="263"/>
            <ac:graphicFrameMk id="9" creationId="{24A4FB75-F00B-3D5E-CF3E-6AA68FEF13B3}"/>
          </ac:graphicFrameMkLst>
        </pc:graphicFrameChg>
        <pc:graphicFrameChg chg="add del">
          <ac:chgData name="Ross,Martina" userId="7d606299-ff59-41b6-a6d4-ca60ad8ed197" providerId="ADAL" clId="{BC810163-AB5C-4444-8BB4-1209A82A9230}" dt="2024-03-05T03:34:45.630" v="1818" actId="26606"/>
          <ac:graphicFrameMkLst>
            <pc:docMk/>
            <pc:sldMk cId="1710476352" sldId="263"/>
            <ac:graphicFrameMk id="10" creationId="{932C1B02-459F-7709-6F12-55154A9C6A29}"/>
          </ac:graphicFrameMkLst>
        </pc:graphicFrameChg>
        <pc:picChg chg="add del">
          <ac:chgData name="Ross,Martina" userId="7d606299-ff59-41b6-a6d4-ca60ad8ed197" providerId="ADAL" clId="{BC810163-AB5C-4444-8BB4-1209A82A9230}" dt="2024-03-05T03:34:16.774" v="1814" actId="26606"/>
          <ac:picMkLst>
            <pc:docMk/>
            <pc:sldMk cId="1710476352" sldId="263"/>
            <ac:picMk id="14" creationId="{BC526B7A-4801-4FD1-95C8-03AF22629E87}"/>
          </ac:picMkLst>
        </pc:picChg>
      </pc:sldChg>
      <pc:sldChg chg="ord addCm modCm">
        <pc:chgData name="Ross,Martina" userId="7d606299-ff59-41b6-a6d4-ca60ad8ed197" providerId="ADAL" clId="{BC810163-AB5C-4444-8BB4-1209A82A9230}" dt="2024-03-05T16:56:33.573" v="2086"/>
        <pc:sldMkLst>
          <pc:docMk/>
          <pc:sldMk cId="1322395801" sldId="26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Ross,Martina" userId="7d606299-ff59-41b6-a6d4-ca60ad8ed197" providerId="ADAL" clId="{BC810163-AB5C-4444-8BB4-1209A82A9230}" dt="2024-03-05T16:56:33.573" v="2086"/>
              <pc2:cmMkLst xmlns:pc2="http://schemas.microsoft.com/office/powerpoint/2019/9/main/command">
                <pc:docMk/>
                <pc:sldMk cId="1322395801" sldId="269"/>
                <pc2:cmMk id="{B0DAD782-AD7C-4F0B-8A09-9FA6BBCDB97D}"/>
              </pc2:cmMkLst>
              <pc226:cmRplyChg chg="add">
                <pc226:chgData name="Ross,Martina" userId="7d606299-ff59-41b6-a6d4-ca60ad8ed197" providerId="ADAL" clId="{BC810163-AB5C-4444-8BB4-1209A82A9230}" dt="2024-03-05T16:56:33.573" v="2086"/>
                <pc2:cmRplyMkLst xmlns:pc2="http://schemas.microsoft.com/office/powerpoint/2019/9/main/command">
                  <pc:docMk/>
                  <pc:sldMk cId="1322395801" sldId="269"/>
                  <pc2:cmMk id="{B0DAD782-AD7C-4F0B-8A09-9FA6BBCDB97D}"/>
                  <pc2:cmRplyMk id="{9EB6BBB9-53B2-4259-9E26-1346F060A059}"/>
                </pc2:cmRplyMkLst>
              </pc226:cmRplyChg>
            </pc226:cmChg>
          </p:ext>
        </pc:extLst>
      </pc:sldChg>
      <pc:sldChg chg="ord">
        <pc:chgData name="Ross,Martina" userId="7d606299-ff59-41b6-a6d4-ca60ad8ed197" providerId="ADAL" clId="{BC810163-AB5C-4444-8BB4-1209A82A9230}" dt="2024-03-05T16:25:03.261" v="1847"/>
        <pc:sldMkLst>
          <pc:docMk/>
          <pc:sldMk cId="3706887196" sldId="270"/>
        </pc:sldMkLst>
      </pc:sldChg>
      <pc:sldChg chg="modSp mod">
        <pc:chgData name="Ross,Martina" userId="7d606299-ff59-41b6-a6d4-ca60ad8ed197" providerId="ADAL" clId="{BC810163-AB5C-4444-8BB4-1209A82A9230}" dt="2024-03-05T16:54:23.286" v="2084" actId="12385"/>
        <pc:sldMkLst>
          <pc:docMk/>
          <pc:sldMk cId="2903165658" sldId="273"/>
        </pc:sldMkLst>
        <pc:graphicFrameChg chg="modGraphic">
          <ac:chgData name="Ross,Martina" userId="7d606299-ff59-41b6-a6d4-ca60ad8ed197" providerId="ADAL" clId="{BC810163-AB5C-4444-8BB4-1209A82A9230}" dt="2024-03-05T16:54:23.286" v="2084" actId="12385"/>
          <ac:graphicFrameMkLst>
            <pc:docMk/>
            <pc:sldMk cId="2903165658" sldId="273"/>
            <ac:graphicFrameMk id="15" creationId="{685C5C4D-F8FF-10D4-0621-EBD52FBC77DE}"/>
          </ac:graphicFrameMkLst>
        </pc:graphicFrameChg>
      </pc:sldChg>
      <pc:sldChg chg="modSp mod">
        <pc:chgData name="Ross,Martina" userId="7d606299-ff59-41b6-a6d4-ca60ad8ed197" providerId="ADAL" clId="{BC810163-AB5C-4444-8BB4-1209A82A9230}" dt="2024-03-05T16:54:31.027" v="2085" actId="12385"/>
        <pc:sldMkLst>
          <pc:docMk/>
          <pc:sldMk cId="680725274" sldId="275"/>
        </pc:sldMkLst>
        <pc:graphicFrameChg chg="modGraphic">
          <ac:chgData name="Ross,Martina" userId="7d606299-ff59-41b6-a6d4-ca60ad8ed197" providerId="ADAL" clId="{BC810163-AB5C-4444-8BB4-1209A82A9230}" dt="2024-03-05T16:54:31.027" v="2085" actId="12385"/>
          <ac:graphicFrameMkLst>
            <pc:docMk/>
            <pc:sldMk cId="680725274" sldId="275"/>
            <ac:graphicFrameMk id="4" creationId="{373A8090-5AAF-5719-65DD-ED7BD10DCFFA}"/>
          </ac:graphicFrameMkLst>
        </pc:graphicFrameChg>
      </pc:sldChg>
      <pc:sldChg chg="modSp mod modCm">
        <pc:chgData name="Ross,Martina" userId="7d606299-ff59-41b6-a6d4-ca60ad8ed197" providerId="ADAL" clId="{BC810163-AB5C-4444-8BB4-1209A82A9230}" dt="2024-03-05T16:24:01.442" v="1845"/>
        <pc:sldMkLst>
          <pc:docMk/>
          <pc:sldMk cId="1221211228" sldId="277"/>
        </pc:sldMkLst>
        <pc:spChg chg="mod">
          <ac:chgData name="Ross,Martina" userId="7d606299-ff59-41b6-a6d4-ca60ad8ed197" providerId="ADAL" clId="{BC810163-AB5C-4444-8BB4-1209A82A9230}" dt="2024-03-05T16:19:08.860" v="1843" actId="20577"/>
          <ac:spMkLst>
            <pc:docMk/>
            <pc:sldMk cId="1221211228" sldId="277"/>
            <ac:spMk id="3" creationId="{D3B8B78F-0160-21F6-7070-1BB4E6E2CE6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Ross,Martina" userId="7d606299-ff59-41b6-a6d4-ca60ad8ed197" providerId="ADAL" clId="{BC810163-AB5C-4444-8BB4-1209A82A9230}" dt="2024-03-05T16:24:01.442" v="1845"/>
              <pc2:cmMkLst xmlns:pc2="http://schemas.microsoft.com/office/powerpoint/2019/9/main/command">
                <pc:docMk/>
                <pc:sldMk cId="1221211228" sldId="277"/>
                <pc2:cmMk id="{7717FAB0-AC9D-4377-8FF3-F02E90813A7A}"/>
              </pc2:cmMkLst>
              <pc226:cmRplyChg chg="add">
                <pc226:chgData name="Ross,Martina" userId="7d606299-ff59-41b6-a6d4-ca60ad8ed197" providerId="ADAL" clId="{BC810163-AB5C-4444-8BB4-1209A82A9230}" dt="2024-03-05T16:24:01.442" v="1845"/>
                <pc2:cmRplyMkLst xmlns:pc2="http://schemas.microsoft.com/office/powerpoint/2019/9/main/command">
                  <pc:docMk/>
                  <pc:sldMk cId="1221211228" sldId="277"/>
                  <pc2:cmMk id="{7717FAB0-AC9D-4377-8FF3-F02E90813A7A}"/>
                  <pc2:cmRplyMk id="{D7C3431D-9541-480D-A832-DFE342E0EA26}"/>
                </pc2:cmRplyMkLst>
              </pc226:cmRplyChg>
              <pc226:cmRplyChg chg="add">
                <pc226:chgData name="Ross,Martina" userId="7d606299-ff59-41b6-a6d4-ca60ad8ed197" providerId="ADAL" clId="{BC810163-AB5C-4444-8BB4-1209A82A9230}" dt="2024-03-05T16:19:43.895" v="1844"/>
                <pc2:cmRplyMkLst xmlns:pc2="http://schemas.microsoft.com/office/powerpoint/2019/9/main/command">
                  <pc:docMk/>
                  <pc:sldMk cId="1221211228" sldId="277"/>
                  <pc2:cmMk id="{7717FAB0-AC9D-4377-8FF3-F02E90813A7A}"/>
                  <pc2:cmRplyMk id="{9663EE46-A3F9-4E8A-A667-741699DD94E9}"/>
                </pc2:cmRplyMkLst>
              </pc226:cmRplyChg>
            </pc226:cmChg>
          </p:ext>
        </pc:extLst>
      </pc:sldChg>
      <pc:sldChg chg="addSp delSp modSp new mod setBg">
        <pc:chgData name="Ross,Martina" userId="7d606299-ff59-41b6-a6d4-ca60ad8ed197" providerId="ADAL" clId="{BC810163-AB5C-4444-8BB4-1209A82A9230}" dt="2024-03-05T16:28:13.085" v="1868" actId="26606"/>
        <pc:sldMkLst>
          <pc:docMk/>
          <pc:sldMk cId="1674096799" sldId="279"/>
        </pc:sldMkLst>
        <pc:spChg chg="mod">
          <ac:chgData name="Ross,Martina" userId="7d606299-ff59-41b6-a6d4-ca60ad8ed197" providerId="ADAL" clId="{BC810163-AB5C-4444-8BB4-1209A82A9230}" dt="2024-03-05T16:28:13.085" v="1868" actId="26606"/>
          <ac:spMkLst>
            <pc:docMk/>
            <pc:sldMk cId="1674096799" sldId="279"/>
            <ac:spMk id="2" creationId="{E794A0F0-A45E-E13C-F145-AF608C127E99}"/>
          </ac:spMkLst>
        </pc:spChg>
        <pc:spChg chg="del">
          <ac:chgData name="Ross,Martina" userId="7d606299-ff59-41b6-a6d4-ca60ad8ed197" providerId="ADAL" clId="{BC810163-AB5C-4444-8BB4-1209A82A9230}" dt="2024-03-05T16:28:04.114" v="1867" actId="22"/>
          <ac:spMkLst>
            <pc:docMk/>
            <pc:sldMk cId="1674096799" sldId="279"/>
            <ac:spMk id="3" creationId="{DAFDFA1B-C0A2-5136-8399-853B46D266D7}"/>
          </ac:spMkLst>
        </pc:spChg>
        <pc:spChg chg="add">
          <ac:chgData name="Ross,Martina" userId="7d606299-ff59-41b6-a6d4-ca60ad8ed197" providerId="ADAL" clId="{BC810163-AB5C-4444-8BB4-1209A82A9230}" dt="2024-03-05T16:28:13.085" v="1868" actId="26606"/>
          <ac:spMkLst>
            <pc:docMk/>
            <pc:sldMk cId="1674096799" sldId="279"/>
            <ac:spMk id="10" creationId="{0BABF38A-8A0D-492E-BD20-6CF4D46B50BD}"/>
          </ac:spMkLst>
        </pc:spChg>
        <pc:spChg chg="add">
          <ac:chgData name="Ross,Martina" userId="7d606299-ff59-41b6-a6d4-ca60ad8ed197" providerId="ADAL" clId="{BC810163-AB5C-4444-8BB4-1209A82A9230}" dt="2024-03-05T16:28:13.085" v="1868" actId="26606"/>
          <ac:spMkLst>
            <pc:docMk/>
            <pc:sldMk cId="1674096799" sldId="279"/>
            <ac:spMk id="14" creationId="{297F7562-DBE2-4729-835D-1486BBB4373A}"/>
          </ac:spMkLst>
        </pc:spChg>
        <pc:spChg chg="add">
          <ac:chgData name="Ross,Martina" userId="7d606299-ff59-41b6-a6d4-ca60ad8ed197" providerId="ADAL" clId="{BC810163-AB5C-4444-8BB4-1209A82A9230}" dt="2024-03-05T16:28:13.085" v="1868" actId="26606"/>
          <ac:spMkLst>
            <pc:docMk/>
            <pc:sldMk cId="1674096799" sldId="279"/>
            <ac:spMk id="16" creationId="{DCE0245F-7D4D-413E-940B-1D9D9A171161}"/>
          </ac:spMkLst>
        </pc:spChg>
        <pc:grpChg chg="add">
          <ac:chgData name="Ross,Martina" userId="7d606299-ff59-41b6-a6d4-ca60ad8ed197" providerId="ADAL" clId="{BC810163-AB5C-4444-8BB4-1209A82A9230}" dt="2024-03-05T16:28:13.085" v="1868" actId="26606"/>
          <ac:grpSpMkLst>
            <pc:docMk/>
            <pc:sldMk cId="1674096799" sldId="279"/>
            <ac:grpSpMk id="18" creationId="{5BB11B77-16CE-4796-9677-F0ED67FCEC1B}"/>
          </ac:grpSpMkLst>
        </pc:grpChg>
        <pc:picChg chg="add mod ord">
          <ac:chgData name="Ross,Martina" userId="7d606299-ff59-41b6-a6d4-ca60ad8ed197" providerId="ADAL" clId="{BC810163-AB5C-4444-8BB4-1209A82A9230}" dt="2024-03-05T16:28:13.085" v="1868" actId="26606"/>
          <ac:picMkLst>
            <pc:docMk/>
            <pc:sldMk cId="1674096799" sldId="279"/>
            <ac:picMk id="5" creationId="{DC935BC1-E1AD-6289-72AC-F6F216A9BF1E}"/>
          </ac:picMkLst>
        </pc:picChg>
        <pc:picChg chg="add">
          <ac:chgData name="Ross,Martina" userId="7d606299-ff59-41b6-a6d4-ca60ad8ed197" providerId="ADAL" clId="{BC810163-AB5C-4444-8BB4-1209A82A9230}" dt="2024-03-05T16:28:13.085" v="1868" actId="26606"/>
          <ac:picMkLst>
            <pc:docMk/>
            <pc:sldMk cId="1674096799" sldId="279"/>
            <ac:picMk id="12" creationId="{BC526B7A-4801-4FD1-95C8-03AF22629E87}"/>
          </ac:picMkLst>
        </pc:picChg>
      </pc:sldChg>
    </pc:docChg>
  </pc:docChgLst>
  <pc:docChgLst>
    <pc:chgData name="Patani,Cimi" userId="S::ccp63@drexel.edu::72ab453c-a6a7-41f9-8e1f-ad511f61c8ba" providerId="AD" clId="Web-{7CCF0F29-D3EF-4A3E-83A3-6C364B7B99AD}"/>
    <pc:docChg chg="modSld sldOrd">
      <pc:chgData name="Patani,Cimi" userId="S::ccp63@drexel.edu::72ab453c-a6a7-41f9-8e1f-ad511f61c8ba" providerId="AD" clId="Web-{7CCF0F29-D3EF-4A3E-83A3-6C364B7B99AD}" dt="2024-03-05T15:24:47.977" v="6" actId="20577"/>
      <pc:docMkLst>
        <pc:docMk/>
      </pc:docMkLst>
      <pc:sldChg chg="ord">
        <pc:chgData name="Patani,Cimi" userId="S::ccp63@drexel.edu::72ab453c-a6a7-41f9-8e1f-ad511f61c8ba" providerId="AD" clId="Web-{7CCF0F29-D3EF-4A3E-83A3-6C364B7B99AD}" dt="2024-03-05T15:15:21.001" v="1"/>
        <pc:sldMkLst>
          <pc:docMk/>
          <pc:sldMk cId="3764305344" sldId="272"/>
        </pc:sldMkLst>
      </pc:sldChg>
      <pc:sldChg chg="ord">
        <pc:chgData name="Patani,Cimi" userId="S::ccp63@drexel.edu::72ab453c-a6a7-41f9-8e1f-ad511f61c8ba" providerId="AD" clId="Web-{7CCF0F29-D3EF-4A3E-83A3-6C364B7B99AD}" dt="2024-03-05T15:15:19.064" v="0"/>
        <pc:sldMkLst>
          <pc:docMk/>
          <pc:sldMk cId="2903165658" sldId="273"/>
        </pc:sldMkLst>
      </pc:sldChg>
      <pc:sldChg chg="modSp">
        <pc:chgData name="Patani,Cimi" userId="S::ccp63@drexel.edu::72ab453c-a6a7-41f9-8e1f-ad511f61c8ba" providerId="AD" clId="Web-{7CCF0F29-D3EF-4A3E-83A3-6C364B7B99AD}" dt="2024-03-05T15:24:47.977" v="6" actId="20577"/>
        <pc:sldMkLst>
          <pc:docMk/>
          <pc:sldMk cId="680725274" sldId="275"/>
        </pc:sldMkLst>
        <pc:spChg chg="mod">
          <ac:chgData name="Patani,Cimi" userId="S::ccp63@drexel.edu::72ab453c-a6a7-41f9-8e1f-ad511f61c8ba" providerId="AD" clId="Web-{7CCF0F29-D3EF-4A3E-83A3-6C364B7B99AD}" dt="2024-03-05T15:21:58.329" v="2" actId="20577"/>
          <ac:spMkLst>
            <pc:docMk/>
            <pc:sldMk cId="680725274" sldId="275"/>
            <ac:spMk id="2" creationId="{31A8B2DD-2201-2B66-E354-55690E3B50A7}"/>
          </ac:spMkLst>
        </pc:spChg>
        <pc:spChg chg="mod">
          <ac:chgData name="Patani,Cimi" userId="S::ccp63@drexel.edu::72ab453c-a6a7-41f9-8e1f-ad511f61c8ba" providerId="AD" clId="Web-{7CCF0F29-D3EF-4A3E-83A3-6C364B7B99AD}" dt="2024-03-05T15:24:47.977" v="6" actId="20577"/>
          <ac:spMkLst>
            <pc:docMk/>
            <pc:sldMk cId="680725274" sldId="275"/>
            <ac:spMk id="3" creationId="{0A03F922-04D9-5AF6-E490-E12A0B060C2E}"/>
          </ac:spMkLst>
        </pc:spChg>
      </pc:sldChg>
    </pc:docChg>
  </pc:docChgLst>
</pc:chgInfo>
</file>

<file path=ppt/comments/modernComment_10B_89808CA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F998B46-811A-4AD5-8835-D8B718257F91}" authorId="{B06986A9-870D-A5CD-1A34-1141AFB5FA91}" created="2024-03-05T11:01:50.25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06903201" sldId="267"/>
      <ac:spMk id="3" creationId="{8D0D0288-24C7-1D79-3D70-9AFB44889088}"/>
    </ac:deMkLst>
    <p188:txBody>
      <a:bodyPr/>
      <a:lstStyle/>
      <a:p>
        <a:r>
          <a:rPr lang="en-US"/>
          <a:t>I will explain all these with the picture in the slide above. This slide for our peers to reference after the presentation, not to be  presented</a:t>
        </a:r>
      </a:p>
    </p188:txBody>
  </p188:cm>
</p188:cmLst>
</file>

<file path=ppt/comments/modernComment_10D_4ED2289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DAD782-AD7C-4F0B-8A09-9FA6BBCDB97D}" authorId="{DE9D3681-8579-ABD2-28E6-23FEB7692C5E}" created="2024-03-05T16:25:50.146">
    <pc:sldMkLst xmlns:pc="http://schemas.microsoft.com/office/powerpoint/2013/main/command">
      <pc:docMk/>
      <pc:sldMk cId="1322395801" sldId="269"/>
    </pc:sldMkLst>
    <p188:replyLst>
      <p188:reply id="{F67D351A-CB2F-4A39-BAD8-BCE2511CF4A5}" authorId="{B06986A9-870D-A5CD-1A34-1141AFB5FA91}" created="2024-03-05T16:55:49.606">
        <p188:txBody>
          <a:bodyPr/>
          <a:lstStyle/>
          <a:p>
            <a:r>
              <a:rPr lang="en-US"/>
              <a:t>hey it was there. but then I thought I can show the data import and import the data, it would take about 4ms , meanwhile explain these</a:t>
            </a:r>
          </a:p>
        </p188:txBody>
      </p188:reply>
      <p188:reply id="{9EB6BBB9-53B2-4259-9E26-1346F060A059}" authorId="{DE9D3681-8579-ABD2-28E6-23FEB7692C5E}" created="2024-03-05T16:56:33.484">
        <p188:txBody>
          <a:bodyPr/>
          <a:lstStyle/>
          <a:p>
            <a:r>
              <a:rPr lang="en-US"/>
              <a:t>Okay I don't mind if you want to move them back</a:t>
            </a:r>
          </a:p>
        </p188:txBody>
      </p188:reply>
      <p188:reply id="{57A1BFC8-08B4-4C2F-9AF9-8ABC323AC28E}" authorId="{B06986A9-870D-A5CD-1A34-1141AFB5FA91}" created="2024-03-05T17:12:08.758">
        <p188:txBody>
          <a:bodyPr/>
          <a:lstStyle/>
          <a:p>
            <a:r>
              <a:rPr lang="en-US"/>
              <a:t>it's okayyy
i don't mind</a:t>
            </a:r>
          </a:p>
        </p188:txBody>
      </p188:reply>
    </p188:replyLst>
    <p188:txBody>
      <a:bodyPr/>
      <a:lstStyle/>
      <a:p>
        <a:r>
          <a:rPr lang="en-US"/>
          <a:t>I moved these slides to the intro section because I thought it made more sense to talk about them before getting into the different methods</a:t>
        </a:r>
      </a:p>
    </p188:txBody>
  </p188:cm>
</p188:cmLst>
</file>

<file path=ppt/comments/modernComment_115_48CA345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17FAB0-AC9D-4377-8FF3-F02E90813A7A}" authorId="{B06986A9-870D-A5CD-1A34-1141AFB5FA91}" created="2024-03-05T16:12:35.6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21211228" sldId="277"/>
      <ac:spMk id="3" creationId="{D3B8B78F-0160-21F6-7070-1BB4E6E2CE6A}"/>
    </ac:deMkLst>
    <p188:replyLst>
      <p188:reply id="{E25DF9B9-676B-4B2F-A68E-9029661B54E8}" authorId="{B06986A9-870D-A5CD-1A34-1141AFB5FA91}" created="2024-03-05T16:13:06.331">
        <p188:txBody>
          <a:bodyPr/>
          <a:lstStyle/>
          <a:p>
            <a:r>
              <a:rPr lang="en-US"/>
              <a:t>please</a:t>
            </a:r>
          </a:p>
        </p188:txBody>
      </p188:reply>
      <p188:reply id="{9663EE46-A3F9-4E8A-A667-741699DD94E9}" authorId="{DE9D3681-8579-ABD2-28E6-23FEB7692C5E}" created="2024-03-05T16:19:43.847">
        <p188:txBody>
          <a:bodyPr/>
          <a:lstStyle/>
          <a:p>
            <a:r>
              <a:rPr lang="en-US"/>
              <a:t>I got an error
 An error occurred attempting to retrieve the file from the report.
Timestamp: 1709655556228
Call ID: 1878409337320428
Http code: 403
Http status: Forbidden
Message: Object 5 cannot be accessed: User mr3392 may not read workspace 172905</a:t>
            </a:r>
          </a:p>
        </p188:txBody>
      </p188:reply>
      <p188:reply id="{D7C3431D-9541-480D-A832-DFE342E0EA26}" authorId="{DE9D3681-8579-ABD2-28E6-23FEB7692C5E}" created="2024-03-05T16:24:01.403">
        <p188:txBody>
          <a:bodyPr/>
          <a:lstStyle/>
          <a:p>
            <a:r>
              <a:rPr lang="en-US"/>
              <a:t>[@Patani,Cimi] Maybe we can just log my computer into your account before the presentation so I can make the link work?</a:t>
            </a:r>
          </a:p>
        </p188:txBody>
        <p188:extLst>
          <p:ext xmlns:p="http://schemas.openxmlformats.org/presentationml/2006/main" uri="{57CB4572-C831-44C2-8A1C-0ADB6CCDFE69}">
            <p223:reactions xmlns:p223="http://schemas.microsoft.com/office/powerpoint/2022/03/main">
              <p223:rxn type="👍">
                <p223:instance time="2024-03-05T16:24:44.576" authorId="{B06986A9-870D-A5CD-1A34-1141AFB5FA91}"/>
              </p223:rxn>
            </p223:reactions>
          </p:ext>
        </p188:extLst>
      </p188:reply>
      <p188:reply id="{666228F5-0CB8-4BA8-9D39-B8435D1883CC}" authorId="{B06986A9-870D-A5CD-1A34-1141AFB5FA91}" created="2024-03-05T16:25:51.752">
        <p188:txBody>
          <a:bodyPr/>
          <a:lstStyle/>
          <a:p>
            <a:r>
              <a:rPr lang="en-US"/>
              <a:t>great! there are a lot of graphs, it would take multiple slides to fill. Thats why. I will add just the Krona plot and 1 taxa</a:t>
            </a:r>
          </a:p>
        </p188:txBody>
      </p188:reply>
    </p188:replyLst>
    <p188:txBody>
      <a:bodyPr/>
      <a:lstStyle/>
      <a:p>
        <a:r>
          <a:rPr lang="en-US"/>
          <a:t>[@Ross,Martina]  can you check if this link work for you?</a:t>
        </a:r>
      </a:p>
    </p188:txBody>
  </p188:cm>
</p188:cmLst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65279-0518-4FFA-BCE9-32F0A78CA10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2CC6E85-4686-4CE6-BE0A-9EBE9CB71E36}">
      <dgm:prSet custT="1"/>
      <dgm:spPr/>
      <dgm:t>
        <a:bodyPr/>
        <a:lstStyle/>
        <a:p>
          <a:r>
            <a:rPr lang="en-US" sz="2800"/>
            <a:t>Download Kaiju locally or create a Kaiju container</a:t>
          </a:r>
        </a:p>
      </dgm:t>
    </dgm:pt>
    <dgm:pt modelId="{18DC17D9-3B45-4580-BE87-89D6AC37FFB3}" type="parTrans" cxnId="{BFFD05AE-9B1E-4D76-8ADB-671291639936}">
      <dgm:prSet/>
      <dgm:spPr/>
      <dgm:t>
        <a:bodyPr/>
        <a:lstStyle/>
        <a:p>
          <a:endParaRPr lang="en-US"/>
        </a:p>
      </dgm:t>
    </dgm:pt>
    <dgm:pt modelId="{369E7ABA-47E2-496E-A196-8F3543A07C45}" type="sibTrans" cxnId="{BFFD05AE-9B1E-4D76-8ADB-671291639936}">
      <dgm:prSet/>
      <dgm:spPr/>
      <dgm:t>
        <a:bodyPr/>
        <a:lstStyle/>
        <a:p>
          <a:endParaRPr lang="en-US"/>
        </a:p>
      </dgm:t>
    </dgm:pt>
    <dgm:pt modelId="{2721A8FC-7D3A-4F62-94D9-5452BB344389}">
      <dgm:prSet custT="1"/>
      <dgm:spPr/>
      <dgm:t>
        <a:bodyPr/>
        <a:lstStyle/>
        <a:p>
          <a:r>
            <a:rPr lang="en-US" sz="2800"/>
            <a:t>Download a database you want to use</a:t>
          </a:r>
        </a:p>
      </dgm:t>
    </dgm:pt>
    <dgm:pt modelId="{4CC6BDDD-40A5-44EB-800F-FE65268D6B1A}" type="parTrans" cxnId="{DA93E469-EB29-47CA-860E-B10667FA27F4}">
      <dgm:prSet/>
      <dgm:spPr/>
      <dgm:t>
        <a:bodyPr/>
        <a:lstStyle/>
        <a:p>
          <a:endParaRPr lang="en-US"/>
        </a:p>
      </dgm:t>
    </dgm:pt>
    <dgm:pt modelId="{63EC9DF7-49D7-4814-B298-0448F1E008A7}" type="sibTrans" cxnId="{DA93E469-EB29-47CA-860E-B10667FA27F4}">
      <dgm:prSet/>
      <dgm:spPr/>
      <dgm:t>
        <a:bodyPr/>
        <a:lstStyle/>
        <a:p>
          <a:endParaRPr lang="en-US"/>
        </a:p>
      </dgm:t>
    </dgm:pt>
    <dgm:pt modelId="{3DD998D0-8466-4B90-9FEC-3652C27C3DA9}">
      <dgm:prSet custT="1"/>
      <dgm:spPr/>
      <dgm:t>
        <a:bodyPr/>
        <a:lstStyle/>
        <a:p>
          <a:r>
            <a:rPr lang="en-US" sz="2000"/>
            <a:t>$ </a:t>
          </a:r>
          <a:r>
            <a:rPr lang="en-US" sz="2000" err="1"/>
            <a:t>wget</a:t>
          </a:r>
          <a:r>
            <a:rPr lang="en-US" sz="2000"/>
            <a:t> &lt;database URL&gt;</a:t>
          </a:r>
        </a:p>
      </dgm:t>
    </dgm:pt>
    <dgm:pt modelId="{BE2B7950-3E0F-4C4E-A6DC-4049C0C65413}" type="parTrans" cxnId="{209F91FD-0A78-476C-BC2F-0C6ACE4A268F}">
      <dgm:prSet/>
      <dgm:spPr/>
      <dgm:t>
        <a:bodyPr/>
        <a:lstStyle/>
        <a:p>
          <a:endParaRPr lang="en-US"/>
        </a:p>
      </dgm:t>
    </dgm:pt>
    <dgm:pt modelId="{5D192A2C-249F-4139-A710-735C537AC7D8}" type="sibTrans" cxnId="{209F91FD-0A78-476C-BC2F-0C6ACE4A268F}">
      <dgm:prSet/>
      <dgm:spPr/>
      <dgm:t>
        <a:bodyPr/>
        <a:lstStyle/>
        <a:p>
          <a:endParaRPr lang="en-US"/>
        </a:p>
      </dgm:t>
    </dgm:pt>
    <dgm:pt modelId="{CFF3E3DA-A0A7-4393-80D0-BDCB891AA06A}">
      <dgm:prSet custT="1"/>
      <dgm:spPr/>
      <dgm:t>
        <a:bodyPr/>
        <a:lstStyle/>
        <a:p>
          <a:r>
            <a:rPr lang="en-US" sz="2000"/>
            <a:t>$ tar </a:t>
          </a:r>
          <a:r>
            <a:rPr lang="en-US" sz="2000" err="1"/>
            <a:t>xzf</a:t>
          </a:r>
          <a:r>
            <a:rPr lang="en-US" sz="2000"/>
            <a:t> &lt;database.tar&gt;</a:t>
          </a:r>
        </a:p>
      </dgm:t>
    </dgm:pt>
    <dgm:pt modelId="{38337E8C-E9D5-454C-B66F-DADF84C810B0}" type="parTrans" cxnId="{6A30440F-0BC3-4AFE-8D5D-C5011AE3599B}">
      <dgm:prSet/>
      <dgm:spPr/>
      <dgm:t>
        <a:bodyPr/>
        <a:lstStyle/>
        <a:p>
          <a:endParaRPr lang="en-US"/>
        </a:p>
      </dgm:t>
    </dgm:pt>
    <dgm:pt modelId="{12E27F7D-5C2C-4A00-8E46-FEF5D4605F50}" type="sibTrans" cxnId="{6A30440F-0BC3-4AFE-8D5D-C5011AE3599B}">
      <dgm:prSet/>
      <dgm:spPr/>
      <dgm:t>
        <a:bodyPr/>
        <a:lstStyle/>
        <a:p>
          <a:endParaRPr lang="en-US"/>
        </a:p>
      </dgm:t>
    </dgm:pt>
    <dgm:pt modelId="{58E919AF-C442-4694-8744-C627A967EAD9}">
      <dgm:prSet custT="1"/>
      <dgm:spPr/>
      <dgm:t>
        <a:bodyPr/>
        <a:lstStyle/>
        <a:p>
          <a:r>
            <a:rPr lang="en-US" sz="2800"/>
            <a:t>Or create a database index locally</a:t>
          </a:r>
        </a:p>
      </dgm:t>
    </dgm:pt>
    <dgm:pt modelId="{D1C2A765-E548-48FD-9D7B-DA3CE1574F4B}" type="parTrans" cxnId="{4575BEB2-6D0A-4C37-A55C-BB32D77B4D43}">
      <dgm:prSet/>
      <dgm:spPr/>
      <dgm:t>
        <a:bodyPr/>
        <a:lstStyle/>
        <a:p>
          <a:endParaRPr lang="en-US"/>
        </a:p>
      </dgm:t>
    </dgm:pt>
    <dgm:pt modelId="{0A856B42-1F91-4B9B-A1AB-4A8C555DB5EE}" type="sibTrans" cxnId="{4575BEB2-6D0A-4C37-A55C-BB32D77B4D43}">
      <dgm:prSet/>
      <dgm:spPr/>
      <dgm:t>
        <a:bodyPr/>
        <a:lstStyle/>
        <a:p>
          <a:endParaRPr lang="en-US"/>
        </a:p>
      </dgm:t>
    </dgm:pt>
    <dgm:pt modelId="{5EE0D2F2-4F3D-4E3C-AF29-ED72BB585388}">
      <dgm:prSet custT="1"/>
      <dgm:spPr/>
      <dgm:t>
        <a:bodyPr/>
        <a:lstStyle/>
        <a:p>
          <a:r>
            <a:rPr lang="en-US" sz="2000"/>
            <a:t>$ singularity run /ifs/groups/eces450650Grp/containers/kraken-</a:t>
          </a:r>
          <a:r>
            <a:rPr lang="en-US" sz="2000" err="1"/>
            <a:t>kaiju.sif</a:t>
          </a:r>
          <a:r>
            <a:rPr lang="en-US" sz="2000"/>
            <a:t> kaiju-</a:t>
          </a:r>
          <a:r>
            <a:rPr lang="en-US" sz="2000" err="1"/>
            <a:t>makedb</a:t>
          </a:r>
          <a:r>
            <a:rPr lang="en-US" sz="2000"/>
            <a:t> -s &lt;database&gt;</a:t>
          </a:r>
        </a:p>
      </dgm:t>
    </dgm:pt>
    <dgm:pt modelId="{38B82798-1C58-4E33-A385-2EBAA70DB47E}" type="parTrans" cxnId="{5B3E9F24-DFC4-4FF5-8C14-4DEA327E1B95}">
      <dgm:prSet/>
      <dgm:spPr/>
      <dgm:t>
        <a:bodyPr/>
        <a:lstStyle/>
        <a:p>
          <a:endParaRPr lang="en-US"/>
        </a:p>
      </dgm:t>
    </dgm:pt>
    <dgm:pt modelId="{FF4A1510-8870-4E1E-B1C1-BE3F5A03EDD3}" type="sibTrans" cxnId="{5B3E9F24-DFC4-4FF5-8C14-4DEA327E1B95}">
      <dgm:prSet/>
      <dgm:spPr/>
      <dgm:t>
        <a:bodyPr/>
        <a:lstStyle/>
        <a:p>
          <a:endParaRPr lang="en-US"/>
        </a:p>
      </dgm:t>
    </dgm:pt>
    <dgm:pt modelId="{671C714C-B075-4C16-9965-3CB166E8F82F}" type="pres">
      <dgm:prSet presAssocID="{B5A65279-0518-4FFA-BCE9-32F0A78CA10B}" presName="linear" presStyleCnt="0">
        <dgm:presLayoutVars>
          <dgm:animLvl val="lvl"/>
          <dgm:resizeHandles val="exact"/>
        </dgm:presLayoutVars>
      </dgm:prSet>
      <dgm:spPr/>
    </dgm:pt>
    <dgm:pt modelId="{03EBE49E-4209-4C24-BA02-743966158F35}" type="pres">
      <dgm:prSet presAssocID="{32CC6E85-4686-4CE6-BE0A-9EBE9CB71E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E15378-EE21-4B0C-8373-64E316E4D7BC}" type="pres">
      <dgm:prSet presAssocID="{369E7ABA-47E2-496E-A196-8F3543A07C45}" presName="spacer" presStyleCnt="0"/>
      <dgm:spPr/>
    </dgm:pt>
    <dgm:pt modelId="{FC7B13CD-EBEE-4D3D-A240-C8CFC35BF53C}" type="pres">
      <dgm:prSet presAssocID="{2721A8FC-7D3A-4F62-94D9-5452BB344389}" presName="parentText" presStyleLbl="node1" presStyleIdx="1" presStyleCnt="3" custScaleY="79133">
        <dgm:presLayoutVars>
          <dgm:chMax val="0"/>
          <dgm:bulletEnabled val="1"/>
        </dgm:presLayoutVars>
      </dgm:prSet>
      <dgm:spPr/>
    </dgm:pt>
    <dgm:pt modelId="{EC1F21C6-3644-4C54-8DF7-EFCC99FE1357}" type="pres">
      <dgm:prSet presAssocID="{2721A8FC-7D3A-4F62-94D9-5452BB344389}" presName="childText" presStyleLbl="revTx" presStyleIdx="0" presStyleCnt="2">
        <dgm:presLayoutVars>
          <dgm:bulletEnabled val="1"/>
        </dgm:presLayoutVars>
      </dgm:prSet>
      <dgm:spPr/>
    </dgm:pt>
    <dgm:pt modelId="{B4C44CB5-BAD9-413C-BF14-C1BECA0E52B9}" type="pres">
      <dgm:prSet presAssocID="{58E919AF-C442-4694-8744-C627A967EAD9}" presName="parentText" presStyleLbl="node1" presStyleIdx="2" presStyleCnt="3" custScaleY="81478" custLinFactNeighborX="-1121" custLinFactNeighborY="-30959">
        <dgm:presLayoutVars>
          <dgm:chMax val="0"/>
          <dgm:bulletEnabled val="1"/>
        </dgm:presLayoutVars>
      </dgm:prSet>
      <dgm:spPr/>
    </dgm:pt>
    <dgm:pt modelId="{59D2E72D-C401-4021-A23E-1C60FE965A67}" type="pres">
      <dgm:prSet presAssocID="{58E919AF-C442-4694-8744-C627A967EAD9}" presName="childText" presStyleLbl="revTx" presStyleIdx="1" presStyleCnt="2" custLinFactNeighborX="741" custLinFactNeighborY="-18338">
        <dgm:presLayoutVars>
          <dgm:bulletEnabled val="1"/>
        </dgm:presLayoutVars>
      </dgm:prSet>
      <dgm:spPr/>
    </dgm:pt>
  </dgm:ptLst>
  <dgm:cxnLst>
    <dgm:cxn modelId="{127D3902-E307-4808-9320-CD9964CEACC8}" type="presOf" srcId="{3DD998D0-8466-4B90-9FEC-3652C27C3DA9}" destId="{EC1F21C6-3644-4C54-8DF7-EFCC99FE1357}" srcOrd="0" destOrd="0" presId="urn:microsoft.com/office/officeart/2005/8/layout/vList2"/>
    <dgm:cxn modelId="{2AC42808-A164-4BA1-815D-DD38D30B2FFA}" type="presOf" srcId="{CFF3E3DA-A0A7-4393-80D0-BDCB891AA06A}" destId="{EC1F21C6-3644-4C54-8DF7-EFCC99FE1357}" srcOrd="0" destOrd="1" presId="urn:microsoft.com/office/officeart/2005/8/layout/vList2"/>
    <dgm:cxn modelId="{6A30440F-0BC3-4AFE-8D5D-C5011AE3599B}" srcId="{2721A8FC-7D3A-4F62-94D9-5452BB344389}" destId="{CFF3E3DA-A0A7-4393-80D0-BDCB891AA06A}" srcOrd="1" destOrd="0" parTransId="{38337E8C-E9D5-454C-B66F-DADF84C810B0}" sibTransId="{12E27F7D-5C2C-4A00-8E46-FEF5D4605F50}"/>
    <dgm:cxn modelId="{5B3E9F24-DFC4-4FF5-8C14-4DEA327E1B95}" srcId="{58E919AF-C442-4694-8744-C627A967EAD9}" destId="{5EE0D2F2-4F3D-4E3C-AF29-ED72BB585388}" srcOrd="0" destOrd="0" parTransId="{38B82798-1C58-4E33-A385-2EBAA70DB47E}" sibTransId="{FF4A1510-8870-4E1E-B1C1-BE3F5A03EDD3}"/>
    <dgm:cxn modelId="{8E599F5C-CEAA-4CAD-B48F-250E670D291B}" type="presOf" srcId="{32CC6E85-4686-4CE6-BE0A-9EBE9CB71E36}" destId="{03EBE49E-4209-4C24-BA02-743966158F35}" srcOrd="0" destOrd="0" presId="urn:microsoft.com/office/officeart/2005/8/layout/vList2"/>
    <dgm:cxn modelId="{DA93E469-EB29-47CA-860E-B10667FA27F4}" srcId="{B5A65279-0518-4FFA-BCE9-32F0A78CA10B}" destId="{2721A8FC-7D3A-4F62-94D9-5452BB344389}" srcOrd="1" destOrd="0" parTransId="{4CC6BDDD-40A5-44EB-800F-FE65268D6B1A}" sibTransId="{63EC9DF7-49D7-4814-B298-0448F1E008A7}"/>
    <dgm:cxn modelId="{421DB277-624F-4DF3-9892-CC28B3F1C446}" type="presOf" srcId="{58E919AF-C442-4694-8744-C627A967EAD9}" destId="{B4C44CB5-BAD9-413C-BF14-C1BECA0E52B9}" srcOrd="0" destOrd="0" presId="urn:microsoft.com/office/officeart/2005/8/layout/vList2"/>
    <dgm:cxn modelId="{6645B2A9-3351-48F8-8093-35EE41953095}" type="presOf" srcId="{2721A8FC-7D3A-4F62-94D9-5452BB344389}" destId="{FC7B13CD-EBEE-4D3D-A240-C8CFC35BF53C}" srcOrd="0" destOrd="0" presId="urn:microsoft.com/office/officeart/2005/8/layout/vList2"/>
    <dgm:cxn modelId="{BFFD05AE-9B1E-4D76-8ADB-671291639936}" srcId="{B5A65279-0518-4FFA-BCE9-32F0A78CA10B}" destId="{32CC6E85-4686-4CE6-BE0A-9EBE9CB71E36}" srcOrd="0" destOrd="0" parTransId="{18DC17D9-3B45-4580-BE87-89D6AC37FFB3}" sibTransId="{369E7ABA-47E2-496E-A196-8F3543A07C45}"/>
    <dgm:cxn modelId="{4575BEB2-6D0A-4C37-A55C-BB32D77B4D43}" srcId="{B5A65279-0518-4FFA-BCE9-32F0A78CA10B}" destId="{58E919AF-C442-4694-8744-C627A967EAD9}" srcOrd="2" destOrd="0" parTransId="{D1C2A765-E548-48FD-9D7B-DA3CE1574F4B}" sibTransId="{0A856B42-1F91-4B9B-A1AB-4A8C555DB5EE}"/>
    <dgm:cxn modelId="{71E659B9-B1A9-4AAF-8D4A-4CB7D041EAD3}" type="presOf" srcId="{5EE0D2F2-4F3D-4E3C-AF29-ED72BB585388}" destId="{59D2E72D-C401-4021-A23E-1C60FE965A67}" srcOrd="0" destOrd="0" presId="urn:microsoft.com/office/officeart/2005/8/layout/vList2"/>
    <dgm:cxn modelId="{7F53CADA-F653-4907-A881-1E6CFF5B6125}" type="presOf" srcId="{B5A65279-0518-4FFA-BCE9-32F0A78CA10B}" destId="{671C714C-B075-4C16-9965-3CB166E8F82F}" srcOrd="0" destOrd="0" presId="urn:microsoft.com/office/officeart/2005/8/layout/vList2"/>
    <dgm:cxn modelId="{209F91FD-0A78-476C-BC2F-0C6ACE4A268F}" srcId="{2721A8FC-7D3A-4F62-94D9-5452BB344389}" destId="{3DD998D0-8466-4B90-9FEC-3652C27C3DA9}" srcOrd="0" destOrd="0" parTransId="{BE2B7950-3E0F-4C4E-A6DC-4049C0C65413}" sibTransId="{5D192A2C-249F-4139-A710-735C537AC7D8}"/>
    <dgm:cxn modelId="{C05A2C38-8BB1-46F0-AB8D-4947C874A3A7}" type="presParOf" srcId="{671C714C-B075-4C16-9965-3CB166E8F82F}" destId="{03EBE49E-4209-4C24-BA02-743966158F35}" srcOrd="0" destOrd="0" presId="urn:microsoft.com/office/officeart/2005/8/layout/vList2"/>
    <dgm:cxn modelId="{08309281-B62F-4BC7-B8A9-BC0180F5A9DC}" type="presParOf" srcId="{671C714C-B075-4C16-9965-3CB166E8F82F}" destId="{B1E15378-EE21-4B0C-8373-64E316E4D7BC}" srcOrd="1" destOrd="0" presId="urn:microsoft.com/office/officeart/2005/8/layout/vList2"/>
    <dgm:cxn modelId="{2AC83210-7174-4FE0-91AA-D4E230310079}" type="presParOf" srcId="{671C714C-B075-4C16-9965-3CB166E8F82F}" destId="{FC7B13CD-EBEE-4D3D-A240-C8CFC35BF53C}" srcOrd="2" destOrd="0" presId="urn:microsoft.com/office/officeart/2005/8/layout/vList2"/>
    <dgm:cxn modelId="{FFEA9A15-CF04-4930-B643-2D024700DD48}" type="presParOf" srcId="{671C714C-B075-4C16-9965-3CB166E8F82F}" destId="{EC1F21C6-3644-4C54-8DF7-EFCC99FE1357}" srcOrd="3" destOrd="0" presId="urn:microsoft.com/office/officeart/2005/8/layout/vList2"/>
    <dgm:cxn modelId="{C6CB9E14-5371-43CB-A6C3-030E346D40A1}" type="presParOf" srcId="{671C714C-B075-4C16-9965-3CB166E8F82F}" destId="{B4C44CB5-BAD9-413C-BF14-C1BECA0E52B9}" srcOrd="4" destOrd="0" presId="urn:microsoft.com/office/officeart/2005/8/layout/vList2"/>
    <dgm:cxn modelId="{C4CC8DD9-82F9-4FC9-81DD-87E2110A6721}" type="presParOf" srcId="{671C714C-B075-4C16-9965-3CB166E8F82F}" destId="{59D2E72D-C401-4021-A23E-1C60FE965A6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835AB9-A26E-4D50-ADC8-A4A43EFC202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3AAF933-8145-4E86-8A26-F4A32FC2F73C}">
      <dgm:prSet custT="1"/>
      <dgm:spPr/>
      <dgm:t>
        <a:bodyPr/>
        <a:lstStyle/>
        <a:p>
          <a:r>
            <a:rPr lang="en-US" sz="2800"/>
            <a:t>Once done, the directory containing your database should have 3 files</a:t>
          </a:r>
        </a:p>
      </dgm:t>
    </dgm:pt>
    <dgm:pt modelId="{9998DEF4-E921-4728-8DE8-C173F9D325B2}" type="parTrans" cxnId="{9F111827-7EF4-480D-8F7B-8D0F01FFD7AC}">
      <dgm:prSet/>
      <dgm:spPr/>
      <dgm:t>
        <a:bodyPr/>
        <a:lstStyle/>
        <a:p>
          <a:endParaRPr lang="en-US"/>
        </a:p>
      </dgm:t>
    </dgm:pt>
    <dgm:pt modelId="{11B9641F-2802-4812-8699-8E2C1E3D8DBF}" type="sibTrans" cxnId="{9F111827-7EF4-480D-8F7B-8D0F01FFD7AC}">
      <dgm:prSet/>
      <dgm:spPr/>
      <dgm:t>
        <a:bodyPr/>
        <a:lstStyle/>
        <a:p>
          <a:endParaRPr lang="en-US"/>
        </a:p>
      </dgm:t>
    </dgm:pt>
    <dgm:pt modelId="{79576A30-78AC-4790-AD4B-D522F2D542A1}">
      <dgm:prSet custT="1"/>
      <dgm:spPr/>
      <dgm:t>
        <a:bodyPr/>
        <a:lstStyle/>
        <a:p>
          <a:r>
            <a:rPr lang="en-US" sz="2000" err="1"/>
            <a:t>kaiju_db</a:t>
          </a:r>
          <a:r>
            <a:rPr lang="en-US" sz="2000"/>
            <a:t>_&lt;database&gt;.</a:t>
          </a:r>
          <a:r>
            <a:rPr lang="en-US" sz="2000" err="1"/>
            <a:t>fmi</a:t>
          </a:r>
          <a:endParaRPr lang="en-US" sz="2000"/>
        </a:p>
      </dgm:t>
    </dgm:pt>
    <dgm:pt modelId="{28C0B3D9-12CA-48AF-95C9-57CDE8915391}" type="parTrans" cxnId="{90FCBBCC-D33D-4443-8E9B-650BDAEB3B7C}">
      <dgm:prSet/>
      <dgm:spPr/>
      <dgm:t>
        <a:bodyPr/>
        <a:lstStyle/>
        <a:p>
          <a:endParaRPr lang="en-US"/>
        </a:p>
      </dgm:t>
    </dgm:pt>
    <dgm:pt modelId="{1FD3B9D7-77C7-45E6-BE07-6D51092251F2}" type="sibTrans" cxnId="{90FCBBCC-D33D-4443-8E9B-650BDAEB3B7C}">
      <dgm:prSet/>
      <dgm:spPr/>
      <dgm:t>
        <a:bodyPr/>
        <a:lstStyle/>
        <a:p>
          <a:endParaRPr lang="en-US"/>
        </a:p>
      </dgm:t>
    </dgm:pt>
    <dgm:pt modelId="{B99BC964-F849-4D75-9202-0526847AB67D}">
      <dgm:prSet custT="1"/>
      <dgm:spPr/>
      <dgm:t>
        <a:bodyPr/>
        <a:lstStyle/>
        <a:p>
          <a:r>
            <a:rPr lang="en-US" sz="2000" err="1"/>
            <a:t>nodes.dmp</a:t>
          </a:r>
          <a:endParaRPr lang="en-US" sz="2000"/>
        </a:p>
      </dgm:t>
    </dgm:pt>
    <dgm:pt modelId="{1925D25E-0148-41F2-BC6B-30B617972992}" type="parTrans" cxnId="{80C79436-93DC-47E5-912F-A2C9605215FC}">
      <dgm:prSet/>
      <dgm:spPr/>
      <dgm:t>
        <a:bodyPr/>
        <a:lstStyle/>
        <a:p>
          <a:endParaRPr lang="en-US"/>
        </a:p>
      </dgm:t>
    </dgm:pt>
    <dgm:pt modelId="{59E451BB-6FA1-41D1-96E2-920F523B59EE}" type="sibTrans" cxnId="{80C79436-93DC-47E5-912F-A2C9605215FC}">
      <dgm:prSet/>
      <dgm:spPr/>
      <dgm:t>
        <a:bodyPr/>
        <a:lstStyle/>
        <a:p>
          <a:endParaRPr lang="en-US"/>
        </a:p>
      </dgm:t>
    </dgm:pt>
    <dgm:pt modelId="{8062D941-EF94-47CB-851D-70BAA12F9021}">
      <dgm:prSet custT="1"/>
      <dgm:spPr/>
      <dgm:t>
        <a:bodyPr/>
        <a:lstStyle/>
        <a:p>
          <a:r>
            <a:rPr lang="en-US" sz="2000" err="1"/>
            <a:t>names.dmp</a:t>
          </a:r>
          <a:endParaRPr lang="en-US" sz="2000"/>
        </a:p>
      </dgm:t>
    </dgm:pt>
    <dgm:pt modelId="{FB29F638-31AB-4B6B-8BD7-EFD041916A34}" type="parTrans" cxnId="{919250B8-9343-4B7E-9B8C-E8DF82049388}">
      <dgm:prSet/>
      <dgm:spPr/>
      <dgm:t>
        <a:bodyPr/>
        <a:lstStyle/>
        <a:p>
          <a:endParaRPr lang="en-US"/>
        </a:p>
      </dgm:t>
    </dgm:pt>
    <dgm:pt modelId="{55EE4308-006D-4653-82D5-53C635D93F70}" type="sibTrans" cxnId="{919250B8-9343-4B7E-9B8C-E8DF82049388}">
      <dgm:prSet/>
      <dgm:spPr/>
      <dgm:t>
        <a:bodyPr/>
        <a:lstStyle/>
        <a:p>
          <a:endParaRPr lang="en-US"/>
        </a:p>
      </dgm:t>
    </dgm:pt>
    <dgm:pt modelId="{09D497CE-AF93-4BE9-9890-98E37D83D5C5}">
      <dgm:prSet custT="1"/>
      <dgm:spPr/>
      <dgm:t>
        <a:bodyPr/>
        <a:lstStyle/>
        <a:p>
          <a:r>
            <a:rPr lang="en-US" sz="2800"/>
            <a:t>Run the following command:</a:t>
          </a:r>
        </a:p>
      </dgm:t>
    </dgm:pt>
    <dgm:pt modelId="{15C45AEE-B7EF-4BF0-9F6C-00579B72BC42}" type="parTrans" cxnId="{9D56F541-3B76-4BFF-A595-2D6ADD4F6FCB}">
      <dgm:prSet/>
      <dgm:spPr/>
      <dgm:t>
        <a:bodyPr/>
        <a:lstStyle/>
        <a:p>
          <a:endParaRPr lang="en-US"/>
        </a:p>
      </dgm:t>
    </dgm:pt>
    <dgm:pt modelId="{407997FD-D1FE-43B9-BAB8-4C34F19EAD5E}" type="sibTrans" cxnId="{9D56F541-3B76-4BFF-A595-2D6ADD4F6FCB}">
      <dgm:prSet/>
      <dgm:spPr/>
      <dgm:t>
        <a:bodyPr/>
        <a:lstStyle/>
        <a:p>
          <a:endParaRPr lang="en-US"/>
        </a:p>
      </dgm:t>
    </dgm:pt>
    <dgm:pt modelId="{9C9AFCA5-29ED-473B-A460-3202CF1DDBEB}">
      <dgm:prSet custT="1"/>
      <dgm:spPr/>
      <dgm:t>
        <a:bodyPr/>
        <a:lstStyle/>
        <a:p>
          <a:r>
            <a:rPr lang="en-US" sz="2000"/>
            <a:t>$ singularity run /ifs/groups/eces450650Grp/containers/kraken-</a:t>
          </a:r>
          <a:r>
            <a:rPr lang="en-US" sz="2000" err="1"/>
            <a:t>kaiju.sif</a:t>
          </a:r>
          <a:r>
            <a:rPr lang="en-US" sz="2000"/>
            <a:t> kaiju –t </a:t>
          </a:r>
          <a:r>
            <a:rPr lang="en-US" sz="2000" err="1"/>
            <a:t>nodes.dmp</a:t>
          </a:r>
          <a:r>
            <a:rPr lang="en-US" sz="2000"/>
            <a:t> –f </a:t>
          </a:r>
          <a:r>
            <a:rPr lang="en-US" sz="2000" err="1"/>
            <a:t>kaiju_db</a:t>
          </a:r>
          <a:r>
            <a:rPr lang="en-US" sz="2000"/>
            <a:t>_&lt;database&gt;.</a:t>
          </a:r>
          <a:r>
            <a:rPr lang="en-US" sz="2000" err="1"/>
            <a:t>fmi</a:t>
          </a:r>
          <a:r>
            <a:rPr lang="en-US" sz="2000"/>
            <a:t> –</a:t>
          </a:r>
          <a:r>
            <a:rPr lang="en-US" sz="2000" err="1"/>
            <a:t>i</a:t>
          </a:r>
          <a:r>
            <a:rPr lang="en-US" sz="2000"/>
            <a:t> evol1.sorted.unmapped.R1.fastq</a:t>
          </a:r>
        </a:p>
      </dgm:t>
    </dgm:pt>
    <dgm:pt modelId="{BE58429E-E832-4B3C-90F5-D7BD123C2F65}" type="parTrans" cxnId="{C57DF55D-800E-4938-A17D-FC1B39E5B57A}">
      <dgm:prSet/>
      <dgm:spPr/>
      <dgm:t>
        <a:bodyPr/>
        <a:lstStyle/>
        <a:p>
          <a:endParaRPr lang="en-US"/>
        </a:p>
      </dgm:t>
    </dgm:pt>
    <dgm:pt modelId="{D5523B3C-143E-401B-8399-4DE536F114B7}" type="sibTrans" cxnId="{C57DF55D-800E-4938-A17D-FC1B39E5B57A}">
      <dgm:prSet/>
      <dgm:spPr/>
      <dgm:t>
        <a:bodyPr/>
        <a:lstStyle/>
        <a:p>
          <a:endParaRPr lang="en-US"/>
        </a:p>
      </dgm:t>
    </dgm:pt>
    <dgm:pt modelId="{B5504728-02C9-4071-A8D7-706474B6536F}" type="pres">
      <dgm:prSet presAssocID="{EA835AB9-A26E-4D50-ADC8-A4A43EFC2024}" presName="linear" presStyleCnt="0">
        <dgm:presLayoutVars>
          <dgm:animLvl val="lvl"/>
          <dgm:resizeHandles val="exact"/>
        </dgm:presLayoutVars>
      </dgm:prSet>
      <dgm:spPr/>
    </dgm:pt>
    <dgm:pt modelId="{73D7FBD1-550D-4285-BB60-D57CB81C9ACB}" type="pres">
      <dgm:prSet presAssocID="{B3AAF933-8145-4E86-8A26-F4A32FC2F7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C23D61-A679-4D4A-8188-E22BD6C724DB}" type="pres">
      <dgm:prSet presAssocID="{B3AAF933-8145-4E86-8A26-F4A32FC2F73C}" presName="childText" presStyleLbl="revTx" presStyleIdx="0" presStyleCnt="2">
        <dgm:presLayoutVars>
          <dgm:bulletEnabled val="1"/>
        </dgm:presLayoutVars>
      </dgm:prSet>
      <dgm:spPr/>
    </dgm:pt>
    <dgm:pt modelId="{CEBC5C70-F28F-4F93-A6AF-695BF04E9602}" type="pres">
      <dgm:prSet presAssocID="{09D497CE-AF93-4BE9-9890-98E37D83D5C5}" presName="parentText" presStyleLbl="node1" presStyleIdx="1" presStyleCnt="2" custScaleY="74094">
        <dgm:presLayoutVars>
          <dgm:chMax val="0"/>
          <dgm:bulletEnabled val="1"/>
        </dgm:presLayoutVars>
      </dgm:prSet>
      <dgm:spPr/>
    </dgm:pt>
    <dgm:pt modelId="{EE773FDE-31DE-4178-B53A-16726B76F743}" type="pres">
      <dgm:prSet presAssocID="{09D497CE-AF93-4BE9-9890-98E37D83D5C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71C8318-008F-4427-A319-C352E719D44F}" type="presOf" srcId="{9C9AFCA5-29ED-473B-A460-3202CF1DDBEB}" destId="{EE773FDE-31DE-4178-B53A-16726B76F743}" srcOrd="0" destOrd="0" presId="urn:microsoft.com/office/officeart/2005/8/layout/vList2"/>
    <dgm:cxn modelId="{C470201B-03F2-46DD-9ACF-951117CB7E03}" type="presOf" srcId="{79576A30-78AC-4790-AD4B-D522F2D542A1}" destId="{03C23D61-A679-4D4A-8188-E22BD6C724DB}" srcOrd="0" destOrd="0" presId="urn:microsoft.com/office/officeart/2005/8/layout/vList2"/>
    <dgm:cxn modelId="{9F111827-7EF4-480D-8F7B-8D0F01FFD7AC}" srcId="{EA835AB9-A26E-4D50-ADC8-A4A43EFC2024}" destId="{B3AAF933-8145-4E86-8A26-F4A32FC2F73C}" srcOrd="0" destOrd="0" parTransId="{9998DEF4-E921-4728-8DE8-C173F9D325B2}" sibTransId="{11B9641F-2802-4812-8699-8E2C1E3D8DBF}"/>
    <dgm:cxn modelId="{80C79436-93DC-47E5-912F-A2C9605215FC}" srcId="{B3AAF933-8145-4E86-8A26-F4A32FC2F73C}" destId="{B99BC964-F849-4D75-9202-0526847AB67D}" srcOrd="1" destOrd="0" parTransId="{1925D25E-0148-41F2-BC6B-30B617972992}" sibTransId="{59E451BB-6FA1-41D1-96E2-920F523B59EE}"/>
    <dgm:cxn modelId="{C57DF55D-800E-4938-A17D-FC1B39E5B57A}" srcId="{09D497CE-AF93-4BE9-9890-98E37D83D5C5}" destId="{9C9AFCA5-29ED-473B-A460-3202CF1DDBEB}" srcOrd="0" destOrd="0" parTransId="{BE58429E-E832-4B3C-90F5-D7BD123C2F65}" sibTransId="{D5523B3C-143E-401B-8399-4DE536F114B7}"/>
    <dgm:cxn modelId="{9D56F541-3B76-4BFF-A595-2D6ADD4F6FCB}" srcId="{EA835AB9-A26E-4D50-ADC8-A4A43EFC2024}" destId="{09D497CE-AF93-4BE9-9890-98E37D83D5C5}" srcOrd="1" destOrd="0" parTransId="{15C45AEE-B7EF-4BF0-9F6C-00579B72BC42}" sibTransId="{407997FD-D1FE-43B9-BAB8-4C34F19EAD5E}"/>
    <dgm:cxn modelId="{BFB22C84-CF0E-4D67-AEFF-F9A0679AE003}" type="presOf" srcId="{B3AAF933-8145-4E86-8A26-F4A32FC2F73C}" destId="{73D7FBD1-550D-4285-BB60-D57CB81C9ACB}" srcOrd="0" destOrd="0" presId="urn:microsoft.com/office/officeart/2005/8/layout/vList2"/>
    <dgm:cxn modelId="{3E292A9F-7F81-4AA3-B969-D2949D337D3B}" type="presOf" srcId="{EA835AB9-A26E-4D50-ADC8-A4A43EFC2024}" destId="{B5504728-02C9-4071-A8D7-706474B6536F}" srcOrd="0" destOrd="0" presId="urn:microsoft.com/office/officeart/2005/8/layout/vList2"/>
    <dgm:cxn modelId="{63AECAA1-72A9-4D1E-BDEF-91D34DB25BA9}" type="presOf" srcId="{B99BC964-F849-4D75-9202-0526847AB67D}" destId="{03C23D61-A679-4D4A-8188-E22BD6C724DB}" srcOrd="0" destOrd="1" presId="urn:microsoft.com/office/officeart/2005/8/layout/vList2"/>
    <dgm:cxn modelId="{919250B8-9343-4B7E-9B8C-E8DF82049388}" srcId="{B3AAF933-8145-4E86-8A26-F4A32FC2F73C}" destId="{8062D941-EF94-47CB-851D-70BAA12F9021}" srcOrd="2" destOrd="0" parTransId="{FB29F638-31AB-4B6B-8BD7-EFD041916A34}" sibTransId="{55EE4308-006D-4653-82D5-53C635D93F70}"/>
    <dgm:cxn modelId="{90FCBBCC-D33D-4443-8E9B-650BDAEB3B7C}" srcId="{B3AAF933-8145-4E86-8A26-F4A32FC2F73C}" destId="{79576A30-78AC-4790-AD4B-D522F2D542A1}" srcOrd="0" destOrd="0" parTransId="{28C0B3D9-12CA-48AF-95C9-57CDE8915391}" sibTransId="{1FD3B9D7-77C7-45E6-BE07-6D51092251F2}"/>
    <dgm:cxn modelId="{D9EB83EB-326E-43BB-BEFC-E30724EF7657}" type="presOf" srcId="{8062D941-EF94-47CB-851D-70BAA12F9021}" destId="{03C23D61-A679-4D4A-8188-E22BD6C724DB}" srcOrd="0" destOrd="2" presId="urn:microsoft.com/office/officeart/2005/8/layout/vList2"/>
    <dgm:cxn modelId="{66482AED-AFF2-4AAB-8D50-E119E04C0A6C}" type="presOf" srcId="{09D497CE-AF93-4BE9-9890-98E37D83D5C5}" destId="{CEBC5C70-F28F-4F93-A6AF-695BF04E9602}" srcOrd="0" destOrd="0" presId="urn:microsoft.com/office/officeart/2005/8/layout/vList2"/>
    <dgm:cxn modelId="{FEA3B3D5-4FF3-4BEB-A26D-801286BCA661}" type="presParOf" srcId="{B5504728-02C9-4071-A8D7-706474B6536F}" destId="{73D7FBD1-550D-4285-BB60-D57CB81C9ACB}" srcOrd="0" destOrd="0" presId="urn:microsoft.com/office/officeart/2005/8/layout/vList2"/>
    <dgm:cxn modelId="{D5EBB59C-85DB-42A3-BB63-AD674FF4A442}" type="presParOf" srcId="{B5504728-02C9-4071-A8D7-706474B6536F}" destId="{03C23D61-A679-4D4A-8188-E22BD6C724DB}" srcOrd="1" destOrd="0" presId="urn:microsoft.com/office/officeart/2005/8/layout/vList2"/>
    <dgm:cxn modelId="{D579D548-775C-476D-8172-FAA7C4794F03}" type="presParOf" srcId="{B5504728-02C9-4071-A8D7-706474B6536F}" destId="{CEBC5C70-F28F-4F93-A6AF-695BF04E9602}" srcOrd="2" destOrd="0" presId="urn:microsoft.com/office/officeart/2005/8/layout/vList2"/>
    <dgm:cxn modelId="{3CD7DD8B-3555-47FB-A329-7FBF42692976}" type="presParOf" srcId="{B5504728-02C9-4071-A8D7-706474B6536F}" destId="{EE773FDE-31DE-4178-B53A-16726B76F74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373B00-8F8E-4F22-9F73-6B2E4176277E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32E56E9-639F-4229-BBE7-8F20CC3C1211}">
      <dgm:prSet/>
      <dgm:spPr>
        <a:solidFill>
          <a:schemeClr val="bg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/>
            <a:t>Upload a G-zipped FASTA or FASTQ file</a:t>
          </a:r>
        </a:p>
      </dgm:t>
    </dgm:pt>
    <dgm:pt modelId="{E0EB7386-A680-4498-8FC8-841694100203}" type="parTrans" cxnId="{C697C21F-ADDC-4C19-916D-749D4091FB32}">
      <dgm:prSet/>
      <dgm:spPr/>
      <dgm:t>
        <a:bodyPr/>
        <a:lstStyle/>
        <a:p>
          <a:endParaRPr lang="en-US"/>
        </a:p>
      </dgm:t>
    </dgm:pt>
    <dgm:pt modelId="{C94DC400-5A08-4076-B7A2-1EED89F7D621}" type="sibTrans" cxnId="{C697C21F-ADDC-4C19-916D-749D4091FB32}">
      <dgm:prSet/>
      <dgm:spPr/>
      <dgm:t>
        <a:bodyPr/>
        <a:lstStyle/>
        <a:p>
          <a:endParaRPr lang="en-US"/>
        </a:p>
      </dgm:t>
    </dgm:pt>
    <dgm:pt modelId="{B0A6067B-C57D-4951-8C63-C35B1A1A06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Choose a reference database</a:t>
          </a:r>
        </a:p>
      </dgm:t>
    </dgm:pt>
    <dgm:pt modelId="{7B3554E9-41D8-44A2-ABF8-B13DC03F6E62}" type="parTrans" cxnId="{D66DDAE9-3148-49C1-9207-92CDE2BD32A5}">
      <dgm:prSet/>
      <dgm:spPr/>
      <dgm:t>
        <a:bodyPr/>
        <a:lstStyle/>
        <a:p>
          <a:endParaRPr lang="en-US"/>
        </a:p>
      </dgm:t>
    </dgm:pt>
    <dgm:pt modelId="{D2C73D2E-22B6-4AFF-9FD9-08C18D153F0B}" type="sibTrans" cxnId="{D66DDAE9-3148-49C1-9207-92CDE2BD32A5}">
      <dgm:prSet/>
      <dgm:spPr/>
      <dgm:t>
        <a:bodyPr/>
        <a:lstStyle/>
        <a:p>
          <a:endParaRPr lang="en-US"/>
        </a:p>
      </dgm:t>
    </dgm:pt>
    <dgm:pt modelId="{11345601-E3F5-40CB-9D31-6924179F35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used the RefSeq Genomes and NCBI BLAST nr + euk databases</a:t>
          </a:r>
        </a:p>
      </dgm:t>
    </dgm:pt>
    <dgm:pt modelId="{6F429987-D77D-42D6-A410-9089E211FA1C}" type="parTrans" cxnId="{36821346-DEC0-4881-AA32-DD346927949D}">
      <dgm:prSet/>
      <dgm:spPr/>
      <dgm:t>
        <a:bodyPr/>
        <a:lstStyle/>
        <a:p>
          <a:endParaRPr lang="en-US"/>
        </a:p>
      </dgm:t>
    </dgm:pt>
    <dgm:pt modelId="{7300E2C9-5C42-446F-A4C3-DDF55B4DBE5A}" type="sibTrans" cxnId="{36821346-DEC0-4881-AA32-DD346927949D}">
      <dgm:prSet/>
      <dgm:spPr/>
      <dgm:t>
        <a:bodyPr/>
        <a:lstStyle/>
        <a:p>
          <a:endParaRPr lang="en-US"/>
        </a:p>
      </dgm:t>
    </dgm:pt>
    <dgm:pt modelId="{A30F2665-FEA6-41DC-BD6F-9AF68F1994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Choose a run mode</a:t>
          </a:r>
        </a:p>
      </dgm:t>
    </dgm:pt>
    <dgm:pt modelId="{BCB837E7-66DF-4A87-9511-40B92DE59331}" type="parTrans" cxnId="{5F48EA2B-F698-4788-8420-FB4CE850D3E4}">
      <dgm:prSet/>
      <dgm:spPr/>
      <dgm:t>
        <a:bodyPr/>
        <a:lstStyle/>
        <a:p>
          <a:endParaRPr lang="en-US"/>
        </a:p>
      </dgm:t>
    </dgm:pt>
    <dgm:pt modelId="{84204BAD-2207-49D7-B199-56B009F0DEFB}" type="sibTrans" cxnId="{5F48EA2B-F698-4788-8420-FB4CE850D3E4}">
      <dgm:prSet/>
      <dgm:spPr/>
      <dgm:t>
        <a:bodyPr/>
        <a:lstStyle/>
        <a:p>
          <a:endParaRPr lang="en-US"/>
        </a:p>
      </dgm:t>
    </dgm:pt>
    <dgm:pt modelId="{0A5A5D54-71E9-4268-B340-267EE29733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 or greedy</a:t>
          </a:r>
        </a:p>
      </dgm:t>
    </dgm:pt>
    <dgm:pt modelId="{837873B3-AC78-4FB2-B6DB-9AE106940552}" type="parTrans" cxnId="{5365FA69-50EC-4A46-A8CB-9AD35221EF7D}">
      <dgm:prSet/>
      <dgm:spPr/>
      <dgm:t>
        <a:bodyPr/>
        <a:lstStyle/>
        <a:p>
          <a:endParaRPr lang="en-US"/>
        </a:p>
      </dgm:t>
    </dgm:pt>
    <dgm:pt modelId="{31251299-EA7A-4E38-88EE-BC8CE68FFFAA}" type="sibTrans" cxnId="{5365FA69-50EC-4A46-A8CB-9AD35221EF7D}">
      <dgm:prSet/>
      <dgm:spPr/>
      <dgm:t>
        <a:bodyPr/>
        <a:lstStyle/>
        <a:p>
          <a:endParaRPr lang="en-US"/>
        </a:p>
      </dgm:t>
    </dgm:pt>
    <dgm:pt modelId="{E70DB2B8-BDD2-4578-B846-9A8108CD2B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Adjust other settings</a:t>
          </a:r>
        </a:p>
      </dgm:t>
    </dgm:pt>
    <dgm:pt modelId="{139E2130-3B73-4632-B2C0-AF458EF4E266}" type="parTrans" cxnId="{131F835E-D048-46A9-83F0-85F87DC36893}">
      <dgm:prSet/>
      <dgm:spPr/>
      <dgm:t>
        <a:bodyPr/>
        <a:lstStyle/>
        <a:p>
          <a:endParaRPr lang="en-US"/>
        </a:p>
      </dgm:t>
    </dgm:pt>
    <dgm:pt modelId="{31743924-2CFB-483C-9C6B-1E2724F29794}" type="sibTrans" cxnId="{131F835E-D048-46A9-83F0-85F87DC36893}">
      <dgm:prSet/>
      <dgm:spPr/>
      <dgm:t>
        <a:bodyPr/>
        <a:lstStyle/>
        <a:p>
          <a:endParaRPr lang="en-US"/>
        </a:p>
      </dgm:t>
    </dgm:pt>
    <dgm:pt modelId="{50D89C05-F82F-4CB7-AA9A-095661F2C1C4}" type="pres">
      <dgm:prSet presAssocID="{40373B00-8F8E-4F22-9F73-6B2E4176277E}" presName="root" presStyleCnt="0">
        <dgm:presLayoutVars>
          <dgm:dir/>
          <dgm:resizeHandles val="exact"/>
        </dgm:presLayoutVars>
      </dgm:prSet>
      <dgm:spPr/>
    </dgm:pt>
    <dgm:pt modelId="{2EA14DD8-3C61-4075-96E6-7D8B705687A0}" type="pres">
      <dgm:prSet presAssocID="{932E56E9-639F-4229-BBE7-8F20CC3C1211}" presName="compNode" presStyleCnt="0"/>
      <dgm:spPr/>
    </dgm:pt>
    <dgm:pt modelId="{1D6B90D2-5CBB-45E7-882F-8339E71FC4EB}" type="pres">
      <dgm:prSet presAssocID="{932E56E9-639F-4229-BBE7-8F20CC3C1211}" presName="bgRect" presStyleLbl="bgShp" presStyleIdx="0" presStyleCnt="4"/>
      <dgm:spPr>
        <a:solidFill>
          <a:schemeClr val="bg2"/>
        </a:solidFill>
      </dgm:spPr>
    </dgm:pt>
    <dgm:pt modelId="{B572C58E-CDB4-46A1-9E5F-73C0CE3F5217}" type="pres">
      <dgm:prSet presAssocID="{932E56E9-639F-4229-BBE7-8F20CC3C12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C1476B61-E86E-40B4-B8CC-2FF8E1F04AC6}" type="pres">
      <dgm:prSet presAssocID="{932E56E9-639F-4229-BBE7-8F20CC3C1211}" presName="spaceRect" presStyleCnt="0"/>
      <dgm:spPr/>
    </dgm:pt>
    <dgm:pt modelId="{FFC6E37E-42F9-4425-8167-237D012EF126}" type="pres">
      <dgm:prSet presAssocID="{932E56E9-639F-4229-BBE7-8F20CC3C1211}" presName="parTx" presStyleLbl="revTx" presStyleIdx="0" presStyleCnt="6">
        <dgm:presLayoutVars>
          <dgm:chMax val="0"/>
          <dgm:chPref val="0"/>
        </dgm:presLayoutVars>
      </dgm:prSet>
      <dgm:spPr/>
    </dgm:pt>
    <dgm:pt modelId="{AAB3AA88-606D-4DB0-B9DE-D4FA0AEBC067}" type="pres">
      <dgm:prSet presAssocID="{C94DC400-5A08-4076-B7A2-1EED89F7D621}" presName="sibTrans" presStyleCnt="0"/>
      <dgm:spPr/>
    </dgm:pt>
    <dgm:pt modelId="{00AA38E4-478F-403D-B829-9F85355A5224}" type="pres">
      <dgm:prSet presAssocID="{B0A6067B-C57D-4951-8C63-C35B1A1A06E4}" presName="compNode" presStyleCnt="0"/>
      <dgm:spPr/>
    </dgm:pt>
    <dgm:pt modelId="{9C5E8AB9-AB71-4F5D-91BE-EC98EE638BA5}" type="pres">
      <dgm:prSet presAssocID="{B0A6067B-C57D-4951-8C63-C35B1A1A06E4}" presName="bgRect" presStyleLbl="bgShp" presStyleIdx="1" presStyleCnt="4"/>
      <dgm:spPr>
        <a:solidFill>
          <a:schemeClr val="bg2"/>
        </a:solidFill>
      </dgm:spPr>
    </dgm:pt>
    <dgm:pt modelId="{046F1870-B625-4BDC-83A5-4E2590623E0B}" type="pres">
      <dgm:prSet presAssocID="{B0A6067B-C57D-4951-8C63-C35B1A1A06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4906C5B2-80EF-40ED-BE01-C1F67C87779B}" type="pres">
      <dgm:prSet presAssocID="{B0A6067B-C57D-4951-8C63-C35B1A1A06E4}" presName="spaceRect" presStyleCnt="0"/>
      <dgm:spPr/>
    </dgm:pt>
    <dgm:pt modelId="{07BE392E-69BF-4433-80B6-B433E8798A89}" type="pres">
      <dgm:prSet presAssocID="{B0A6067B-C57D-4951-8C63-C35B1A1A06E4}" presName="parTx" presStyleLbl="revTx" presStyleIdx="1" presStyleCnt="6">
        <dgm:presLayoutVars>
          <dgm:chMax val="0"/>
          <dgm:chPref val="0"/>
        </dgm:presLayoutVars>
      </dgm:prSet>
      <dgm:spPr/>
    </dgm:pt>
    <dgm:pt modelId="{440DA3A9-CB95-4BA4-A685-7E51EFAEBFA4}" type="pres">
      <dgm:prSet presAssocID="{B0A6067B-C57D-4951-8C63-C35B1A1A06E4}" presName="desTx" presStyleLbl="revTx" presStyleIdx="2" presStyleCnt="6">
        <dgm:presLayoutVars/>
      </dgm:prSet>
      <dgm:spPr/>
    </dgm:pt>
    <dgm:pt modelId="{BAA8FEC0-222C-469E-8577-BACAE8CA9889}" type="pres">
      <dgm:prSet presAssocID="{D2C73D2E-22B6-4AFF-9FD9-08C18D153F0B}" presName="sibTrans" presStyleCnt="0"/>
      <dgm:spPr/>
    </dgm:pt>
    <dgm:pt modelId="{F747942B-5E7C-4A3D-A482-E63F7D3D82FF}" type="pres">
      <dgm:prSet presAssocID="{A30F2665-FEA6-41DC-BD6F-9AF68F199471}" presName="compNode" presStyleCnt="0"/>
      <dgm:spPr/>
    </dgm:pt>
    <dgm:pt modelId="{5AC6D461-7D4D-4104-A4BA-46CC0DEB3330}" type="pres">
      <dgm:prSet presAssocID="{A30F2665-FEA6-41DC-BD6F-9AF68F199471}" presName="bgRect" presStyleLbl="bgShp" presStyleIdx="2" presStyleCnt="4"/>
      <dgm:spPr>
        <a:solidFill>
          <a:schemeClr val="bg2"/>
        </a:solidFill>
      </dgm:spPr>
    </dgm:pt>
    <dgm:pt modelId="{F1275D06-54D5-419E-8D65-A5E4AFAD6EA3}" type="pres">
      <dgm:prSet presAssocID="{A30F2665-FEA6-41DC-BD6F-9AF68F1994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B628C0BF-8DE5-4777-B426-AC1D4FE96D70}" type="pres">
      <dgm:prSet presAssocID="{A30F2665-FEA6-41DC-BD6F-9AF68F199471}" presName="spaceRect" presStyleCnt="0"/>
      <dgm:spPr/>
    </dgm:pt>
    <dgm:pt modelId="{CE707C98-A58D-42FA-8A12-CB2C8C010FF7}" type="pres">
      <dgm:prSet presAssocID="{A30F2665-FEA6-41DC-BD6F-9AF68F199471}" presName="parTx" presStyleLbl="revTx" presStyleIdx="3" presStyleCnt="6">
        <dgm:presLayoutVars>
          <dgm:chMax val="0"/>
          <dgm:chPref val="0"/>
        </dgm:presLayoutVars>
      </dgm:prSet>
      <dgm:spPr/>
    </dgm:pt>
    <dgm:pt modelId="{D8507077-3B85-4702-81B2-1E0E19E2574E}" type="pres">
      <dgm:prSet presAssocID="{A30F2665-FEA6-41DC-BD6F-9AF68F199471}" presName="desTx" presStyleLbl="revTx" presStyleIdx="4" presStyleCnt="6">
        <dgm:presLayoutVars/>
      </dgm:prSet>
      <dgm:spPr/>
    </dgm:pt>
    <dgm:pt modelId="{900AB5ED-3A6F-449F-814D-0C7A679A59E5}" type="pres">
      <dgm:prSet presAssocID="{84204BAD-2207-49D7-B199-56B009F0DEFB}" presName="sibTrans" presStyleCnt="0"/>
      <dgm:spPr/>
    </dgm:pt>
    <dgm:pt modelId="{9410918F-B726-44A9-8982-5B8132C205A5}" type="pres">
      <dgm:prSet presAssocID="{E70DB2B8-BDD2-4578-B846-9A8108CD2B82}" presName="compNode" presStyleCnt="0"/>
      <dgm:spPr/>
    </dgm:pt>
    <dgm:pt modelId="{6E70EEA5-DAAF-4DDC-B692-88CE891084FD}" type="pres">
      <dgm:prSet presAssocID="{E70DB2B8-BDD2-4578-B846-9A8108CD2B82}" presName="bgRect" presStyleLbl="bgShp" presStyleIdx="3" presStyleCnt="4"/>
      <dgm:spPr>
        <a:solidFill>
          <a:schemeClr val="bg2"/>
        </a:solidFill>
      </dgm:spPr>
    </dgm:pt>
    <dgm:pt modelId="{FBE362B8-F214-4EA1-B9AF-752D4D5E59ED}" type="pres">
      <dgm:prSet presAssocID="{E70DB2B8-BDD2-4578-B846-9A8108CD2B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033CCB1-299B-464E-B240-228F94FBE102}" type="pres">
      <dgm:prSet presAssocID="{E70DB2B8-BDD2-4578-B846-9A8108CD2B82}" presName="spaceRect" presStyleCnt="0"/>
      <dgm:spPr/>
    </dgm:pt>
    <dgm:pt modelId="{682CCE84-F165-46C5-8D32-678FD517B9E5}" type="pres">
      <dgm:prSet presAssocID="{E70DB2B8-BDD2-4578-B846-9A8108CD2B8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697C21F-ADDC-4C19-916D-749D4091FB32}" srcId="{40373B00-8F8E-4F22-9F73-6B2E4176277E}" destId="{932E56E9-639F-4229-BBE7-8F20CC3C1211}" srcOrd="0" destOrd="0" parTransId="{E0EB7386-A680-4498-8FC8-841694100203}" sibTransId="{C94DC400-5A08-4076-B7A2-1EED89F7D621}"/>
    <dgm:cxn modelId="{5F48EA2B-F698-4788-8420-FB4CE850D3E4}" srcId="{40373B00-8F8E-4F22-9F73-6B2E4176277E}" destId="{A30F2665-FEA6-41DC-BD6F-9AF68F199471}" srcOrd="2" destOrd="0" parTransId="{BCB837E7-66DF-4A87-9511-40B92DE59331}" sibTransId="{84204BAD-2207-49D7-B199-56B009F0DEFB}"/>
    <dgm:cxn modelId="{131F835E-D048-46A9-83F0-85F87DC36893}" srcId="{40373B00-8F8E-4F22-9F73-6B2E4176277E}" destId="{E70DB2B8-BDD2-4578-B846-9A8108CD2B82}" srcOrd="3" destOrd="0" parTransId="{139E2130-3B73-4632-B2C0-AF458EF4E266}" sibTransId="{31743924-2CFB-483C-9C6B-1E2724F29794}"/>
    <dgm:cxn modelId="{36821346-DEC0-4881-AA32-DD346927949D}" srcId="{B0A6067B-C57D-4951-8C63-C35B1A1A06E4}" destId="{11345601-E3F5-40CB-9D31-6924179F3582}" srcOrd="0" destOrd="0" parTransId="{6F429987-D77D-42D6-A410-9089E211FA1C}" sibTransId="{7300E2C9-5C42-446F-A4C3-DDF55B4DBE5A}"/>
    <dgm:cxn modelId="{5365FA69-50EC-4A46-A8CB-9AD35221EF7D}" srcId="{A30F2665-FEA6-41DC-BD6F-9AF68F199471}" destId="{0A5A5D54-71E9-4268-B340-267EE297334C}" srcOrd="0" destOrd="0" parTransId="{837873B3-AC78-4FB2-B6DB-9AE106940552}" sibTransId="{31251299-EA7A-4E38-88EE-BC8CE68FFFAA}"/>
    <dgm:cxn modelId="{7C02CA8E-4D1A-41CE-8AFC-D16498CB11DA}" type="presOf" srcId="{40373B00-8F8E-4F22-9F73-6B2E4176277E}" destId="{50D89C05-F82F-4CB7-AA9A-095661F2C1C4}" srcOrd="0" destOrd="0" presId="urn:microsoft.com/office/officeart/2018/2/layout/IconVerticalSolidList"/>
    <dgm:cxn modelId="{AC4EB2CF-D174-4F7B-B2DD-448C7943C2DB}" type="presOf" srcId="{932E56E9-639F-4229-BBE7-8F20CC3C1211}" destId="{FFC6E37E-42F9-4425-8167-237D012EF126}" srcOrd="0" destOrd="0" presId="urn:microsoft.com/office/officeart/2018/2/layout/IconVerticalSolidList"/>
    <dgm:cxn modelId="{E40228DB-568E-41F4-838F-4E0C06226C55}" type="presOf" srcId="{11345601-E3F5-40CB-9D31-6924179F3582}" destId="{440DA3A9-CB95-4BA4-A685-7E51EFAEBFA4}" srcOrd="0" destOrd="0" presId="urn:microsoft.com/office/officeart/2018/2/layout/IconVerticalSolidList"/>
    <dgm:cxn modelId="{19FC68E2-35C7-44FB-90ED-2AA950A42DE8}" type="presOf" srcId="{B0A6067B-C57D-4951-8C63-C35B1A1A06E4}" destId="{07BE392E-69BF-4433-80B6-B433E8798A89}" srcOrd="0" destOrd="0" presId="urn:microsoft.com/office/officeart/2018/2/layout/IconVerticalSolidList"/>
    <dgm:cxn modelId="{9A5F66E4-6366-4DC5-AE9F-B61A298987EB}" type="presOf" srcId="{E70DB2B8-BDD2-4578-B846-9A8108CD2B82}" destId="{682CCE84-F165-46C5-8D32-678FD517B9E5}" srcOrd="0" destOrd="0" presId="urn:microsoft.com/office/officeart/2018/2/layout/IconVerticalSolidList"/>
    <dgm:cxn modelId="{D66DDAE9-3148-49C1-9207-92CDE2BD32A5}" srcId="{40373B00-8F8E-4F22-9F73-6B2E4176277E}" destId="{B0A6067B-C57D-4951-8C63-C35B1A1A06E4}" srcOrd="1" destOrd="0" parTransId="{7B3554E9-41D8-44A2-ABF8-B13DC03F6E62}" sibTransId="{D2C73D2E-22B6-4AFF-9FD9-08C18D153F0B}"/>
    <dgm:cxn modelId="{179997EE-7955-4EF6-A110-13C37BFA12E8}" type="presOf" srcId="{0A5A5D54-71E9-4268-B340-267EE297334C}" destId="{D8507077-3B85-4702-81B2-1E0E19E2574E}" srcOrd="0" destOrd="0" presId="urn:microsoft.com/office/officeart/2018/2/layout/IconVerticalSolidList"/>
    <dgm:cxn modelId="{452075F1-8161-47EF-A2C6-06CA189A64D4}" type="presOf" srcId="{A30F2665-FEA6-41DC-BD6F-9AF68F199471}" destId="{CE707C98-A58D-42FA-8A12-CB2C8C010FF7}" srcOrd="0" destOrd="0" presId="urn:microsoft.com/office/officeart/2018/2/layout/IconVerticalSolidList"/>
    <dgm:cxn modelId="{5FDC0ED5-D03C-4B0A-87A2-742168F12581}" type="presParOf" srcId="{50D89C05-F82F-4CB7-AA9A-095661F2C1C4}" destId="{2EA14DD8-3C61-4075-96E6-7D8B705687A0}" srcOrd="0" destOrd="0" presId="urn:microsoft.com/office/officeart/2018/2/layout/IconVerticalSolidList"/>
    <dgm:cxn modelId="{8A2BD4C6-DEE1-44FD-9281-77197BD1893D}" type="presParOf" srcId="{2EA14DD8-3C61-4075-96E6-7D8B705687A0}" destId="{1D6B90D2-5CBB-45E7-882F-8339E71FC4EB}" srcOrd="0" destOrd="0" presId="urn:microsoft.com/office/officeart/2018/2/layout/IconVerticalSolidList"/>
    <dgm:cxn modelId="{B6CE304D-9B8A-4381-BA7A-4B1F605BD707}" type="presParOf" srcId="{2EA14DD8-3C61-4075-96E6-7D8B705687A0}" destId="{B572C58E-CDB4-46A1-9E5F-73C0CE3F5217}" srcOrd="1" destOrd="0" presId="urn:microsoft.com/office/officeart/2018/2/layout/IconVerticalSolidList"/>
    <dgm:cxn modelId="{E0D9C30B-1239-4949-AA6E-02B7FCA50732}" type="presParOf" srcId="{2EA14DD8-3C61-4075-96E6-7D8B705687A0}" destId="{C1476B61-E86E-40B4-B8CC-2FF8E1F04AC6}" srcOrd="2" destOrd="0" presId="urn:microsoft.com/office/officeart/2018/2/layout/IconVerticalSolidList"/>
    <dgm:cxn modelId="{ACC609EF-2A91-46A3-A690-3F31FEFA8B67}" type="presParOf" srcId="{2EA14DD8-3C61-4075-96E6-7D8B705687A0}" destId="{FFC6E37E-42F9-4425-8167-237D012EF126}" srcOrd="3" destOrd="0" presId="urn:microsoft.com/office/officeart/2018/2/layout/IconVerticalSolidList"/>
    <dgm:cxn modelId="{AF749FD1-9C3F-4438-B573-B59835946E6D}" type="presParOf" srcId="{50D89C05-F82F-4CB7-AA9A-095661F2C1C4}" destId="{AAB3AA88-606D-4DB0-B9DE-D4FA0AEBC067}" srcOrd="1" destOrd="0" presId="urn:microsoft.com/office/officeart/2018/2/layout/IconVerticalSolidList"/>
    <dgm:cxn modelId="{865706AD-90B2-431A-816A-CB9A4BAAC20C}" type="presParOf" srcId="{50D89C05-F82F-4CB7-AA9A-095661F2C1C4}" destId="{00AA38E4-478F-403D-B829-9F85355A5224}" srcOrd="2" destOrd="0" presId="urn:microsoft.com/office/officeart/2018/2/layout/IconVerticalSolidList"/>
    <dgm:cxn modelId="{A3B262BA-038A-4208-BFFC-C77254B07656}" type="presParOf" srcId="{00AA38E4-478F-403D-B829-9F85355A5224}" destId="{9C5E8AB9-AB71-4F5D-91BE-EC98EE638BA5}" srcOrd="0" destOrd="0" presId="urn:microsoft.com/office/officeart/2018/2/layout/IconVerticalSolidList"/>
    <dgm:cxn modelId="{39130582-FAA9-4061-8B91-0DFEFF9F4C77}" type="presParOf" srcId="{00AA38E4-478F-403D-B829-9F85355A5224}" destId="{046F1870-B625-4BDC-83A5-4E2590623E0B}" srcOrd="1" destOrd="0" presId="urn:microsoft.com/office/officeart/2018/2/layout/IconVerticalSolidList"/>
    <dgm:cxn modelId="{866C1667-EB19-4553-B870-D3B2FA933438}" type="presParOf" srcId="{00AA38E4-478F-403D-B829-9F85355A5224}" destId="{4906C5B2-80EF-40ED-BE01-C1F67C87779B}" srcOrd="2" destOrd="0" presId="urn:microsoft.com/office/officeart/2018/2/layout/IconVerticalSolidList"/>
    <dgm:cxn modelId="{FBA761AB-F0AD-4673-B87F-B4FA7BC092C8}" type="presParOf" srcId="{00AA38E4-478F-403D-B829-9F85355A5224}" destId="{07BE392E-69BF-4433-80B6-B433E8798A89}" srcOrd="3" destOrd="0" presId="urn:microsoft.com/office/officeart/2018/2/layout/IconVerticalSolidList"/>
    <dgm:cxn modelId="{69445CDC-58F9-428E-B38B-9CD546DBF446}" type="presParOf" srcId="{00AA38E4-478F-403D-B829-9F85355A5224}" destId="{440DA3A9-CB95-4BA4-A685-7E51EFAEBFA4}" srcOrd="4" destOrd="0" presId="urn:microsoft.com/office/officeart/2018/2/layout/IconVerticalSolidList"/>
    <dgm:cxn modelId="{17283DEE-19E8-4924-94E5-760C288AE6C2}" type="presParOf" srcId="{50D89C05-F82F-4CB7-AA9A-095661F2C1C4}" destId="{BAA8FEC0-222C-469E-8577-BACAE8CA9889}" srcOrd="3" destOrd="0" presId="urn:microsoft.com/office/officeart/2018/2/layout/IconVerticalSolidList"/>
    <dgm:cxn modelId="{29ED856B-2A24-4982-B653-98F243A6965D}" type="presParOf" srcId="{50D89C05-F82F-4CB7-AA9A-095661F2C1C4}" destId="{F747942B-5E7C-4A3D-A482-E63F7D3D82FF}" srcOrd="4" destOrd="0" presId="urn:microsoft.com/office/officeart/2018/2/layout/IconVerticalSolidList"/>
    <dgm:cxn modelId="{2660E87A-FDC0-4F10-BED0-7043D9D9A578}" type="presParOf" srcId="{F747942B-5E7C-4A3D-A482-E63F7D3D82FF}" destId="{5AC6D461-7D4D-4104-A4BA-46CC0DEB3330}" srcOrd="0" destOrd="0" presId="urn:microsoft.com/office/officeart/2018/2/layout/IconVerticalSolidList"/>
    <dgm:cxn modelId="{7B41280C-F92B-4DB8-BC3F-B31D98DE256A}" type="presParOf" srcId="{F747942B-5E7C-4A3D-A482-E63F7D3D82FF}" destId="{F1275D06-54D5-419E-8D65-A5E4AFAD6EA3}" srcOrd="1" destOrd="0" presId="urn:microsoft.com/office/officeart/2018/2/layout/IconVerticalSolidList"/>
    <dgm:cxn modelId="{7A59B853-2F4B-4677-8F9A-12CB8D9A6934}" type="presParOf" srcId="{F747942B-5E7C-4A3D-A482-E63F7D3D82FF}" destId="{B628C0BF-8DE5-4777-B426-AC1D4FE96D70}" srcOrd="2" destOrd="0" presId="urn:microsoft.com/office/officeart/2018/2/layout/IconVerticalSolidList"/>
    <dgm:cxn modelId="{F5DD25C4-9C99-47CD-AF34-BAC4D735204D}" type="presParOf" srcId="{F747942B-5E7C-4A3D-A482-E63F7D3D82FF}" destId="{CE707C98-A58D-42FA-8A12-CB2C8C010FF7}" srcOrd="3" destOrd="0" presId="urn:microsoft.com/office/officeart/2018/2/layout/IconVerticalSolidList"/>
    <dgm:cxn modelId="{27F03C7C-EF25-4AC6-BEB6-CCD5C07C2406}" type="presParOf" srcId="{F747942B-5E7C-4A3D-A482-E63F7D3D82FF}" destId="{D8507077-3B85-4702-81B2-1E0E19E2574E}" srcOrd="4" destOrd="0" presId="urn:microsoft.com/office/officeart/2018/2/layout/IconVerticalSolidList"/>
    <dgm:cxn modelId="{C74CB720-4AAF-4ED2-8245-2E064CFA7B5F}" type="presParOf" srcId="{50D89C05-F82F-4CB7-AA9A-095661F2C1C4}" destId="{900AB5ED-3A6F-449F-814D-0C7A679A59E5}" srcOrd="5" destOrd="0" presId="urn:microsoft.com/office/officeart/2018/2/layout/IconVerticalSolidList"/>
    <dgm:cxn modelId="{E71E7FC5-A969-472A-8140-50333E2F5353}" type="presParOf" srcId="{50D89C05-F82F-4CB7-AA9A-095661F2C1C4}" destId="{9410918F-B726-44A9-8982-5B8132C205A5}" srcOrd="6" destOrd="0" presId="urn:microsoft.com/office/officeart/2018/2/layout/IconVerticalSolidList"/>
    <dgm:cxn modelId="{395FDB8E-1E91-4888-BC13-0E98EEEC0CA5}" type="presParOf" srcId="{9410918F-B726-44A9-8982-5B8132C205A5}" destId="{6E70EEA5-DAAF-4DDC-B692-88CE891084FD}" srcOrd="0" destOrd="0" presId="urn:microsoft.com/office/officeart/2018/2/layout/IconVerticalSolidList"/>
    <dgm:cxn modelId="{ABB33963-34CA-43AF-9211-09B5770A997D}" type="presParOf" srcId="{9410918F-B726-44A9-8982-5B8132C205A5}" destId="{FBE362B8-F214-4EA1-B9AF-752D4D5E59ED}" srcOrd="1" destOrd="0" presId="urn:microsoft.com/office/officeart/2018/2/layout/IconVerticalSolidList"/>
    <dgm:cxn modelId="{9DC7D200-021E-46AF-8FDF-B9CE85CAEFA0}" type="presParOf" srcId="{9410918F-B726-44A9-8982-5B8132C205A5}" destId="{7033CCB1-299B-464E-B240-228F94FBE102}" srcOrd="2" destOrd="0" presId="urn:microsoft.com/office/officeart/2018/2/layout/IconVerticalSolidList"/>
    <dgm:cxn modelId="{C6B4B886-686E-4DA5-B89B-CAD0555B0327}" type="presParOf" srcId="{9410918F-B726-44A9-8982-5B8132C205A5}" destId="{682CCE84-F165-46C5-8D32-678FD517B9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BE49E-4209-4C24-BA02-743966158F35}">
      <dsp:nvSpPr>
        <dsp:cNvPr id="0" name=""/>
        <dsp:cNvSpPr/>
      </dsp:nvSpPr>
      <dsp:spPr>
        <a:xfrm>
          <a:off x="0" y="166245"/>
          <a:ext cx="8017476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Download Kaiju locally or create a Kaiju container</a:t>
          </a:r>
        </a:p>
      </dsp:txBody>
      <dsp:txXfrm>
        <a:off x="59399" y="225644"/>
        <a:ext cx="7898678" cy="1098002"/>
      </dsp:txXfrm>
    </dsp:sp>
    <dsp:sp modelId="{FC7B13CD-EBEE-4D3D-A240-C8CFC35BF53C}">
      <dsp:nvSpPr>
        <dsp:cNvPr id="0" name=""/>
        <dsp:cNvSpPr/>
      </dsp:nvSpPr>
      <dsp:spPr>
        <a:xfrm>
          <a:off x="0" y="1570245"/>
          <a:ext cx="8017476" cy="9628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Download a database you want to use</a:t>
          </a:r>
        </a:p>
      </dsp:txBody>
      <dsp:txXfrm>
        <a:off x="47004" y="1617249"/>
        <a:ext cx="7923468" cy="868882"/>
      </dsp:txXfrm>
    </dsp:sp>
    <dsp:sp modelId="{EC1F21C6-3644-4C54-8DF7-EFCC99FE1357}">
      <dsp:nvSpPr>
        <dsp:cNvPr id="0" name=""/>
        <dsp:cNvSpPr/>
      </dsp:nvSpPr>
      <dsp:spPr>
        <a:xfrm>
          <a:off x="0" y="2533135"/>
          <a:ext cx="801747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55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$ </a:t>
          </a:r>
          <a:r>
            <a:rPr lang="en-US" sz="2000" kern="1200" err="1"/>
            <a:t>wget</a:t>
          </a:r>
          <a:r>
            <a:rPr lang="en-US" sz="2000" kern="1200"/>
            <a:t> &lt;database URL&gt;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$ tar </a:t>
          </a:r>
          <a:r>
            <a:rPr lang="en-US" sz="2000" kern="1200" err="1"/>
            <a:t>xzf</a:t>
          </a:r>
          <a:r>
            <a:rPr lang="en-US" sz="2000" kern="1200"/>
            <a:t> &lt;database.tar&gt;</a:t>
          </a:r>
        </a:p>
      </dsp:txBody>
      <dsp:txXfrm>
        <a:off x="0" y="2533135"/>
        <a:ext cx="8017476" cy="1076400"/>
      </dsp:txXfrm>
    </dsp:sp>
    <dsp:sp modelId="{B4C44CB5-BAD9-413C-BF14-C1BECA0E52B9}">
      <dsp:nvSpPr>
        <dsp:cNvPr id="0" name=""/>
        <dsp:cNvSpPr/>
      </dsp:nvSpPr>
      <dsp:spPr>
        <a:xfrm>
          <a:off x="0" y="3276292"/>
          <a:ext cx="8017476" cy="99142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Or create a database index locally</a:t>
          </a:r>
        </a:p>
      </dsp:txBody>
      <dsp:txXfrm>
        <a:off x="48397" y="3324689"/>
        <a:ext cx="7920682" cy="894630"/>
      </dsp:txXfrm>
    </dsp:sp>
    <dsp:sp modelId="{59D2E72D-C401-4021-A23E-1C60FE965A67}">
      <dsp:nvSpPr>
        <dsp:cNvPr id="0" name=""/>
        <dsp:cNvSpPr/>
      </dsp:nvSpPr>
      <dsp:spPr>
        <a:xfrm>
          <a:off x="0" y="4377823"/>
          <a:ext cx="801747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55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$ singularity run /ifs/groups/eces450650Grp/containers/kraken-</a:t>
          </a:r>
          <a:r>
            <a:rPr lang="en-US" sz="2000" kern="1200" err="1"/>
            <a:t>kaiju.sif</a:t>
          </a:r>
          <a:r>
            <a:rPr lang="en-US" sz="2000" kern="1200"/>
            <a:t> kaiju-</a:t>
          </a:r>
          <a:r>
            <a:rPr lang="en-US" sz="2000" kern="1200" err="1"/>
            <a:t>makedb</a:t>
          </a:r>
          <a:r>
            <a:rPr lang="en-US" sz="2000" kern="1200"/>
            <a:t> -s &lt;database&gt;</a:t>
          </a:r>
        </a:p>
      </dsp:txBody>
      <dsp:txXfrm>
        <a:off x="0" y="4377823"/>
        <a:ext cx="8017476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7FBD1-550D-4285-BB60-D57CB81C9ACB}">
      <dsp:nvSpPr>
        <dsp:cNvPr id="0" name=""/>
        <dsp:cNvSpPr/>
      </dsp:nvSpPr>
      <dsp:spPr>
        <a:xfrm>
          <a:off x="0" y="786214"/>
          <a:ext cx="8178114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Once done, the directory containing your database should have 3 files</a:t>
          </a:r>
        </a:p>
      </dsp:txBody>
      <dsp:txXfrm>
        <a:off x="59399" y="845613"/>
        <a:ext cx="8059316" cy="1098002"/>
      </dsp:txXfrm>
    </dsp:sp>
    <dsp:sp modelId="{03C23D61-A679-4D4A-8188-E22BD6C724DB}">
      <dsp:nvSpPr>
        <dsp:cNvPr id="0" name=""/>
        <dsp:cNvSpPr/>
      </dsp:nvSpPr>
      <dsp:spPr>
        <a:xfrm>
          <a:off x="0" y="2003014"/>
          <a:ext cx="817811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65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err="1"/>
            <a:t>kaiju_db</a:t>
          </a:r>
          <a:r>
            <a:rPr lang="en-US" sz="2000" kern="1200"/>
            <a:t>_&lt;database&gt;.</a:t>
          </a:r>
          <a:r>
            <a:rPr lang="en-US" sz="2000" kern="1200" err="1"/>
            <a:t>fmi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err="1"/>
            <a:t>nodes.dmp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err="1"/>
            <a:t>names.dmp</a:t>
          </a:r>
          <a:endParaRPr lang="en-US" sz="2000" kern="1200"/>
        </a:p>
      </dsp:txBody>
      <dsp:txXfrm>
        <a:off x="0" y="2003014"/>
        <a:ext cx="8178114" cy="1076400"/>
      </dsp:txXfrm>
    </dsp:sp>
    <dsp:sp modelId="{CEBC5C70-F28F-4F93-A6AF-695BF04E9602}">
      <dsp:nvSpPr>
        <dsp:cNvPr id="0" name=""/>
        <dsp:cNvSpPr/>
      </dsp:nvSpPr>
      <dsp:spPr>
        <a:xfrm>
          <a:off x="0" y="3079414"/>
          <a:ext cx="8178114" cy="90157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Run the following command:</a:t>
          </a:r>
        </a:p>
      </dsp:txBody>
      <dsp:txXfrm>
        <a:off x="44011" y="3123425"/>
        <a:ext cx="8090092" cy="813553"/>
      </dsp:txXfrm>
    </dsp:sp>
    <dsp:sp modelId="{EE773FDE-31DE-4178-B53A-16726B76F743}">
      <dsp:nvSpPr>
        <dsp:cNvPr id="0" name=""/>
        <dsp:cNvSpPr/>
      </dsp:nvSpPr>
      <dsp:spPr>
        <a:xfrm>
          <a:off x="0" y="3980990"/>
          <a:ext cx="817811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655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$ singularity run /ifs/groups/eces450650Grp/containers/kraken-</a:t>
          </a:r>
          <a:r>
            <a:rPr lang="en-US" sz="2000" kern="1200" err="1"/>
            <a:t>kaiju.sif</a:t>
          </a:r>
          <a:r>
            <a:rPr lang="en-US" sz="2000" kern="1200"/>
            <a:t> kaiju –t </a:t>
          </a:r>
          <a:r>
            <a:rPr lang="en-US" sz="2000" kern="1200" err="1"/>
            <a:t>nodes.dmp</a:t>
          </a:r>
          <a:r>
            <a:rPr lang="en-US" sz="2000" kern="1200"/>
            <a:t> –f </a:t>
          </a:r>
          <a:r>
            <a:rPr lang="en-US" sz="2000" kern="1200" err="1"/>
            <a:t>kaiju_db</a:t>
          </a:r>
          <a:r>
            <a:rPr lang="en-US" sz="2000" kern="1200"/>
            <a:t>_&lt;database&gt;.</a:t>
          </a:r>
          <a:r>
            <a:rPr lang="en-US" sz="2000" kern="1200" err="1"/>
            <a:t>fmi</a:t>
          </a:r>
          <a:r>
            <a:rPr lang="en-US" sz="2000" kern="1200"/>
            <a:t> –</a:t>
          </a:r>
          <a:r>
            <a:rPr lang="en-US" sz="2000" kern="1200" err="1"/>
            <a:t>i</a:t>
          </a:r>
          <a:r>
            <a:rPr lang="en-US" sz="2000" kern="1200"/>
            <a:t> evol1.sorted.unmapped.R1.fastq</a:t>
          </a:r>
        </a:p>
      </dsp:txBody>
      <dsp:txXfrm>
        <a:off x="0" y="3980990"/>
        <a:ext cx="8178114" cy="10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B90D2-5CBB-45E7-882F-8339E71FC4EB}">
      <dsp:nvSpPr>
        <dsp:cNvPr id="0" name=""/>
        <dsp:cNvSpPr/>
      </dsp:nvSpPr>
      <dsp:spPr>
        <a:xfrm>
          <a:off x="0" y="2425"/>
          <a:ext cx="7003777" cy="1229211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72C58E-CDB4-46A1-9E5F-73C0CE3F5217}">
      <dsp:nvSpPr>
        <dsp:cNvPr id="0" name=""/>
        <dsp:cNvSpPr/>
      </dsp:nvSpPr>
      <dsp:spPr>
        <a:xfrm>
          <a:off x="371836" y="278997"/>
          <a:ext cx="676066" cy="676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C6E37E-42F9-4425-8167-237D012EF126}">
      <dsp:nvSpPr>
        <dsp:cNvPr id="0" name=""/>
        <dsp:cNvSpPr/>
      </dsp:nvSpPr>
      <dsp:spPr>
        <a:xfrm>
          <a:off x="1419739" y="2425"/>
          <a:ext cx="5584037" cy="1229211"/>
        </a:xfrm>
        <a:prstGeom prst="rect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Upload a G-zipped FASTA or FASTQ file</a:t>
          </a:r>
        </a:p>
      </dsp:txBody>
      <dsp:txXfrm>
        <a:off x="1419739" y="2425"/>
        <a:ext cx="5584037" cy="1229211"/>
      </dsp:txXfrm>
    </dsp:sp>
    <dsp:sp modelId="{9C5E8AB9-AB71-4F5D-91BE-EC98EE638BA5}">
      <dsp:nvSpPr>
        <dsp:cNvPr id="0" name=""/>
        <dsp:cNvSpPr/>
      </dsp:nvSpPr>
      <dsp:spPr>
        <a:xfrm>
          <a:off x="0" y="1538939"/>
          <a:ext cx="7003777" cy="1229211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6F1870-B625-4BDC-83A5-4E2590623E0B}">
      <dsp:nvSpPr>
        <dsp:cNvPr id="0" name=""/>
        <dsp:cNvSpPr/>
      </dsp:nvSpPr>
      <dsp:spPr>
        <a:xfrm>
          <a:off x="371836" y="1815512"/>
          <a:ext cx="676066" cy="676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BE392E-69BF-4433-80B6-B433E8798A89}">
      <dsp:nvSpPr>
        <dsp:cNvPr id="0" name=""/>
        <dsp:cNvSpPr/>
      </dsp:nvSpPr>
      <dsp:spPr>
        <a:xfrm>
          <a:off x="1419739" y="1538939"/>
          <a:ext cx="3151699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Choose a reference database</a:t>
          </a:r>
        </a:p>
      </dsp:txBody>
      <dsp:txXfrm>
        <a:off x="1419739" y="1538939"/>
        <a:ext cx="3151699" cy="1229211"/>
      </dsp:txXfrm>
    </dsp:sp>
    <dsp:sp modelId="{440DA3A9-CB95-4BA4-A685-7E51EFAEBFA4}">
      <dsp:nvSpPr>
        <dsp:cNvPr id="0" name=""/>
        <dsp:cNvSpPr/>
      </dsp:nvSpPr>
      <dsp:spPr>
        <a:xfrm>
          <a:off x="4571438" y="1538939"/>
          <a:ext cx="2432338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used the RefSeq Genomes and NCBI BLAST nr + euk databases</a:t>
          </a:r>
        </a:p>
      </dsp:txBody>
      <dsp:txXfrm>
        <a:off x="4571438" y="1538939"/>
        <a:ext cx="2432338" cy="1229211"/>
      </dsp:txXfrm>
    </dsp:sp>
    <dsp:sp modelId="{5AC6D461-7D4D-4104-A4BA-46CC0DEB3330}">
      <dsp:nvSpPr>
        <dsp:cNvPr id="0" name=""/>
        <dsp:cNvSpPr/>
      </dsp:nvSpPr>
      <dsp:spPr>
        <a:xfrm>
          <a:off x="0" y="3075453"/>
          <a:ext cx="7003777" cy="1229211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275D06-54D5-419E-8D65-A5E4AFAD6EA3}">
      <dsp:nvSpPr>
        <dsp:cNvPr id="0" name=""/>
        <dsp:cNvSpPr/>
      </dsp:nvSpPr>
      <dsp:spPr>
        <a:xfrm>
          <a:off x="371836" y="3352026"/>
          <a:ext cx="676066" cy="676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707C98-A58D-42FA-8A12-CB2C8C010FF7}">
      <dsp:nvSpPr>
        <dsp:cNvPr id="0" name=""/>
        <dsp:cNvSpPr/>
      </dsp:nvSpPr>
      <dsp:spPr>
        <a:xfrm>
          <a:off x="1419739" y="3075453"/>
          <a:ext cx="3151699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Choose a run mode</a:t>
          </a:r>
        </a:p>
      </dsp:txBody>
      <dsp:txXfrm>
        <a:off x="1419739" y="3075453"/>
        <a:ext cx="3151699" cy="1229211"/>
      </dsp:txXfrm>
    </dsp:sp>
    <dsp:sp modelId="{D8507077-3B85-4702-81B2-1E0E19E2574E}">
      <dsp:nvSpPr>
        <dsp:cNvPr id="0" name=""/>
        <dsp:cNvSpPr/>
      </dsp:nvSpPr>
      <dsp:spPr>
        <a:xfrm>
          <a:off x="4571438" y="3075453"/>
          <a:ext cx="2432338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Mem or greedy</a:t>
          </a:r>
        </a:p>
      </dsp:txBody>
      <dsp:txXfrm>
        <a:off x="4571438" y="3075453"/>
        <a:ext cx="2432338" cy="1229211"/>
      </dsp:txXfrm>
    </dsp:sp>
    <dsp:sp modelId="{6E70EEA5-DAAF-4DDC-B692-88CE891084FD}">
      <dsp:nvSpPr>
        <dsp:cNvPr id="0" name=""/>
        <dsp:cNvSpPr/>
      </dsp:nvSpPr>
      <dsp:spPr>
        <a:xfrm>
          <a:off x="0" y="4611968"/>
          <a:ext cx="7003777" cy="1229211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E362B8-F214-4EA1-B9AF-752D4D5E59ED}">
      <dsp:nvSpPr>
        <dsp:cNvPr id="0" name=""/>
        <dsp:cNvSpPr/>
      </dsp:nvSpPr>
      <dsp:spPr>
        <a:xfrm>
          <a:off x="371836" y="4888540"/>
          <a:ext cx="676066" cy="6760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2CCE84-F165-46C5-8D32-678FD517B9E5}">
      <dsp:nvSpPr>
        <dsp:cNvPr id="0" name=""/>
        <dsp:cNvSpPr/>
      </dsp:nvSpPr>
      <dsp:spPr>
        <a:xfrm>
          <a:off x="1419739" y="4611968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Adjust other settings</a:t>
          </a:r>
        </a:p>
      </dsp:txBody>
      <dsp:txXfrm>
        <a:off x="1419739" y="4611968"/>
        <a:ext cx="5584037" cy="1229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DCA3E-226C-4876-A2DF-16F1C0BAA558}" type="datetimeFigureOut"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9E5D-A13F-4878-87FC-498520787C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For Reference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F9E5D-A13F-4878-87FC-498520787CE7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For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F9E5D-A13F-4878-87FC-498520787CE7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7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For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F9E5D-A13F-4878-87FC-498520787CE7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5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the MEM mode, a minimum match length of 11 amino acids (</a:t>
            </a:r>
            <a:r>
              <a:rPr lang="en-US" err="1"/>
              <a:t>a.a.</a:t>
            </a:r>
            <a:r>
              <a:rPr lang="en-US"/>
              <a:t>) was chosen. This parameter setting was based on the observation that a significant percentage of correct classifications (more than 95%) involved matches longer than 11 amino acids. </a:t>
            </a:r>
          </a:p>
          <a:p>
            <a:endParaRPr lang="en-US"/>
          </a:p>
          <a:p>
            <a:r>
              <a:rPr lang="en-US"/>
              <a:t>In the Greedy modes, a minimum required match score of 65 was utilized. This value was selected to avoid random matches, with the understanding that a score of 65 strikes a good balance between sensitivity and precision. This score threshold was established by analyzing the classification performance using a shuffled database to estimate the likelihood of random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F9E5D-A13F-4878-87FC-498520787CE7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6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6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0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0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0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3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4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7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21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hyperlink" Target="https://kaiju.binf.ku.dk/output/16185-2317974664/krona.html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microsoft.com/office/2018/10/relationships/comments" Target="../comments/modernComment_115_48CA345C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89808C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D_4ED2289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6AF74-18C1-B112-C8E4-21756AA42B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9685" r="-2" b="-2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81" y="1933532"/>
            <a:ext cx="3965100" cy="2128694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  <a:cs typeface="Calibri Light"/>
              </a:rPr>
              <a:t>KAIJU</a:t>
            </a:r>
            <a:endParaRPr lang="en-US" sz="8000">
              <a:solidFill>
                <a:srgbClr val="FFFFFF"/>
              </a:solidFill>
              <a:cs typeface="Sabon Next 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2DD84DD-B2C9-2FF8-21C6-23B8DC236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/>
              <a:t>Running Kaiju on Linux</a:t>
            </a:r>
          </a:p>
        </p:txBody>
      </p:sp>
      <p:graphicFrame>
        <p:nvGraphicFramePr>
          <p:cNvPr id="25" name="Content Placeholder 7">
            <a:extLst>
              <a:ext uri="{FF2B5EF4-FFF2-40B4-BE49-F238E27FC236}">
                <a16:creationId xmlns:a16="http://schemas.microsoft.com/office/drawing/2014/main" id="{772B6A43-0605-483C-0C9F-690332785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745658"/>
              </p:ext>
            </p:extLst>
          </p:nvPr>
        </p:nvGraphicFramePr>
        <p:xfrm>
          <a:off x="3793525" y="556056"/>
          <a:ext cx="8017476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259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4D7020-A62B-E89F-6426-D9490E9C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/>
              <a:t>Running Kaiju on Linux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D5D89B6-7259-B190-2638-5E05EC499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987427"/>
              </p:ext>
            </p:extLst>
          </p:nvPr>
        </p:nvGraphicFramePr>
        <p:xfrm>
          <a:off x="3632887" y="457200"/>
          <a:ext cx="8178114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11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0D1E-B038-6711-69FE-A3172F75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Kaiju on Linux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D79DF-2E82-9FF0-4248-0F033A2A1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F1B32C-AFCD-DFEC-2C57-00C07C4E8F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Very customizable</a:t>
            </a:r>
          </a:p>
          <a:p>
            <a:r>
              <a:rPr lang="en-US"/>
              <a:t>Allegedly much faster than the webserver</a:t>
            </a:r>
          </a:p>
          <a:p>
            <a:r>
              <a:rPr lang="en-US"/>
              <a:t>Much larger selection of databases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08E93F-A03B-373F-84C1-FBFFEDAEF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F5881C-4FE1-5119-D6F5-E34FC4AF0E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Needs very large storage space and RAM (204 GB for </a:t>
            </a:r>
            <a:r>
              <a:rPr lang="en-US" err="1"/>
              <a:t>nr+euk</a:t>
            </a:r>
            <a:r>
              <a:rPr lang="en-US"/>
              <a:t>)</a:t>
            </a:r>
          </a:p>
          <a:p>
            <a:r>
              <a:rPr lang="en-US"/>
              <a:t>Expect there to be many errors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7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94A0F0-A45E-E13C-F145-AF608C12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Kaiju Webserver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35BC1-E1AD-6289-72AC-F6F216A9B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95927" y="567942"/>
            <a:ext cx="5616818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9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8A1366-9F6D-A65F-08C4-531D77DC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/>
              <a:t>Kaiju Webserver</a:t>
            </a:r>
          </a:p>
        </p:txBody>
      </p:sp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B4642852-465A-2D43-4B05-2CEB66D43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718011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1657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D08209-8282-7A15-105A-2422598B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191000" cy="18246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Kaiju Webserver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8C83E-2A1A-B258-F790-11D854B50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728" y="2075935"/>
            <a:ext cx="4281202" cy="402006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/>
              <a:t>Job Parameters</a:t>
            </a:r>
          </a:p>
          <a:p>
            <a:pPr lvl="1">
              <a:lnSpc>
                <a:spcPct val="100000"/>
              </a:lnSpc>
            </a:pPr>
            <a:r>
              <a:rPr lang="en-US" sz="1800"/>
              <a:t>Job ID: 16185-2317974664</a:t>
            </a:r>
          </a:p>
          <a:p>
            <a:pPr lvl="1">
              <a:lnSpc>
                <a:spcPct val="100000"/>
              </a:lnSpc>
            </a:pPr>
            <a:r>
              <a:rPr lang="en-US" sz="1800"/>
              <a:t>Job Name: tutorial11</a:t>
            </a:r>
          </a:p>
          <a:p>
            <a:pPr lvl="1">
              <a:lnSpc>
                <a:spcPct val="100000"/>
              </a:lnSpc>
            </a:pPr>
            <a:r>
              <a:rPr lang="en-US" sz="1800"/>
              <a:t>Reference database: nr +</a:t>
            </a:r>
            <a:r>
              <a:rPr lang="en-US" sz="1800" err="1"/>
              <a:t>euk</a:t>
            </a:r>
            <a:endParaRPr lang="en-US" sz="1800"/>
          </a:p>
          <a:p>
            <a:pPr lvl="1">
              <a:lnSpc>
                <a:spcPct val="100000"/>
              </a:lnSpc>
            </a:pPr>
            <a:r>
              <a:rPr lang="en-US" sz="1800"/>
              <a:t>Database date: 2021-03</a:t>
            </a:r>
          </a:p>
          <a:p>
            <a:pPr lvl="1">
              <a:lnSpc>
                <a:spcPct val="100000"/>
              </a:lnSpc>
            </a:pPr>
            <a:r>
              <a:rPr lang="en-US" sz="1800"/>
              <a:t>SEG low complexity filter: yes</a:t>
            </a:r>
          </a:p>
          <a:p>
            <a:pPr lvl="1">
              <a:lnSpc>
                <a:spcPct val="100000"/>
              </a:lnSpc>
            </a:pPr>
            <a:r>
              <a:rPr lang="en-US" sz="1800"/>
              <a:t>Run mode: greedy</a:t>
            </a:r>
          </a:p>
          <a:p>
            <a:pPr lvl="1">
              <a:lnSpc>
                <a:spcPct val="100000"/>
              </a:lnSpc>
            </a:pPr>
            <a:r>
              <a:rPr lang="en-US" sz="1800"/>
              <a:t>Minimum match length: 11</a:t>
            </a:r>
          </a:p>
          <a:p>
            <a:pPr lvl="1">
              <a:lnSpc>
                <a:spcPct val="100000"/>
              </a:lnSpc>
            </a:pPr>
            <a:r>
              <a:rPr lang="en-US" sz="1800"/>
              <a:t>Minimum match score: 75</a:t>
            </a:r>
          </a:p>
          <a:p>
            <a:pPr lvl="1">
              <a:lnSpc>
                <a:spcPct val="100000"/>
              </a:lnSpc>
            </a:pPr>
            <a:r>
              <a:rPr lang="en-US" sz="1800"/>
              <a:t>Allowed mismatches: 5</a:t>
            </a:r>
          </a:p>
          <a:p>
            <a:pPr lvl="1">
              <a:lnSpc>
                <a:spcPct val="100000"/>
              </a:lnSpc>
            </a:pPr>
            <a:r>
              <a:rPr lang="en-US" sz="1800"/>
              <a:t>Max. E-value: 0.01</a:t>
            </a:r>
          </a:p>
          <a:p>
            <a:pPr>
              <a:lnSpc>
                <a:spcPct val="100000"/>
              </a:lnSpc>
            </a:pPr>
            <a:r>
              <a:rPr lang="en-US" sz="2100">
                <a:hlinkClick r:id="rId5"/>
              </a:rPr>
              <a:t>https://kaiju.binf.ku.dk/output/16185-2317974664/krona.html</a:t>
            </a:r>
            <a:endParaRPr lang="en-US" sz="21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217A9-8CF1-9C1D-9D7A-C64294110C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4946971" y="1013255"/>
            <a:ext cx="6975989" cy="52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5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E8C61-5364-FB14-A3D2-AA8431F1E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1400-7C31-CE8F-D786-9C8324CF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Kaiju Webserver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35A09-6CA8-BB4A-B209-988A930EC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EDF87-2918-E396-F8F1-C3D4B0BC8A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User friendly</a:t>
            </a:r>
          </a:p>
          <a:p>
            <a:r>
              <a:rPr lang="en-US"/>
              <a:t>Customizable</a:t>
            </a:r>
          </a:p>
          <a:p>
            <a:r>
              <a:rPr lang="en-US"/>
              <a:t>Works well will little to no error</a:t>
            </a:r>
          </a:p>
          <a:p>
            <a:r>
              <a:rPr lang="en-US"/>
              <a:t>Interesting visual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43C8D-CB02-5BB4-0078-DEC7A734F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027369-6BC8-5837-DF1C-4D13C59BF2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/>
              <a:t>Fewer available databases</a:t>
            </a:r>
          </a:p>
          <a:p>
            <a:r>
              <a:rPr lang="en-US"/>
              <a:t>Runs very slowly (over 2 weeks per job)</a:t>
            </a:r>
          </a:p>
        </p:txBody>
      </p:sp>
    </p:spTree>
    <p:extLst>
      <p:ext uri="{BB962C8B-B14F-4D97-AF65-F5344CB8AC3E}">
        <p14:creationId xmlns:p14="http://schemas.microsoft.com/office/powerpoint/2010/main" val="365326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A9CD-06E7-ADC9-3725-6FCD7B41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46" y="-382498"/>
            <a:ext cx="11274612" cy="1325563"/>
          </a:xfrm>
        </p:spPr>
        <p:txBody>
          <a:bodyPr/>
          <a:lstStyle/>
          <a:p>
            <a:r>
              <a:rPr lang="en-US" sz="3600">
                <a:ea typeface="+mj-lt"/>
                <a:cs typeface="+mj-lt"/>
              </a:rPr>
              <a:t>Kaiju Webserver Vs </a:t>
            </a:r>
            <a:r>
              <a:rPr lang="en-US" sz="3600" err="1">
                <a:ea typeface="+mj-lt"/>
                <a:cs typeface="+mj-lt"/>
              </a:rPr>
              <a:t>KBase</a:t>
            </a:r>
            <a:endParaRPr lang="en-US" sz="3600" err="1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85C5C4D-F8FF-10D4-0621-EBD52FBC7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86830"/>
              </p:ext>
            </p:extLst>
          </p:nvPr>
        </p:nvGraphicFramePr>
        <p:xfrm>
          <a:off x="963284" y="675736"/>
          <a:ext cx="10268473" cy="6043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22825">
                  <a:extLst>
                    <a:ext uri="{9D8B030D-6E8A-4147-A177-3AD203B41FA5}">
                      <a16:colId xmlns:a16="http://schemas.microsoft.com/office/drawing/2014/main" val="3779135304"/>
                    </a:ext>
                  </a:extLst>
                </a:gridCol>
                <a:gridCol w="3725090">
                  <a:extLst>
                    <a:ext uri="{9D8B030D-6E8A-4147-A177-3AD203B41FA5}">
                      <a16:colId xmlns:a16="http://schemas.microsoft.com/office/drawing/2014/main" val="3831490565"/>
                    </a:ext>
                  </a:extLst>
                </a:gridCol>
                <a:gridCol w="3120558">
                  <a:extLst>
                    <a:ext uri="{9D8B030D-6E8A-4147-A177-3AD203B41FA5}">
                      <a16:colId xmlns:a16="http://schemas.microsoft.com/office/drawing/2014/main" val="2922332221"/>
                    </a:ext>
                  </a:extLst>
                </a:gridCol>
              </a:tblGrid>
              <a:tr h="326226">
                <a:tc>
                  <a:txBody>
                    <a:bodyPr/>
                    <a:lstStyle/>
                    <a:p>
                      <a:r>
                        <a:rPr lang="en-US" sz="160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err="1"/>
                        <a:t>KBase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Webserver</a:t>
                      </a:r>
                      <a:endParaRPr lang="en-US" sz="160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394971"/>
                  </a:ext>
                </a:extLst>
              </a:tr>
              <a:tr h="4240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Reference Database Options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Offer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Offers 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4716"/>
                  </a:ext>
                </a:extLst>
              </a:tr>
              <a:tr h="3262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Taxonomic Level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Available to 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84964"/>
                  </a:ext>
                </a:extLst>
              </a:tr>
              <a:tr h="4240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Low Abundance Filter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Range from 0 to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noProof="0">
                          <a:solidFill>
                            <a:srgbClr val="000000"/>
                          </a:solidFill>
                        </a:rPr>
                        <a:t>Not Available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48373"/>
                  </a:ext>
                </a:extLst>
              </a:tr>
              <a:tr h="4240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Low Abundance Filter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1% to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noProof="0">
                          <a:solidFill>
                            <a:srgbClr val="000000"/>
                          </a:solidFill>
                        </a:rPr>
                        <a:t>Not Available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510213"/>
                  </a:ext>
                </a:extLst>
              </a:tr>
              <a:tr h="4240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Subsample Replicates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Available to set replicates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noProof="0">
                          <a:solidFill>
                            <a:srgbClr val="000000"/>
                          </a:solidFill>
                        </a:rPr>
                        <a:t>Not Available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229665"/>
                  </a:ext>
                </a:extLst>
              </a:tr>
              <a:tr h="5634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Subsample Seed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Available to set a seed for subsampling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noProof="0">
                          <a:solidFill>
                            <a:srgbClr val="000000"/>
                          </a:solidFill>
                        </a:rPr>
                        <a:t>Not Available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4109"/>
                  </a:ext>
                </a:extLst>
              </a:tr>
              <a:tr h="4240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Filter Low-Complexity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Available</a:t>
                      </a:r>
                      <a:endParaRPr lang="en-US" sz="16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SEG Filter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78698"/>
                  </a:ext>
                </a:extLst>
              </a:tr>
              <a:tr h="4240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Min Match Length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Available with min.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Available with min.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80043"/>
                  </a:ext>
                </a:extLst>
              </a:tr>
              <a:tr h="4240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Allow Imperfect Matches?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Selectable b/w Greedy or 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noProof="0">
                          <a:solidFill>
                            <a:srgbClr val="000000"/>
                          </a:solidFill>
                        </a:rPr>
                        <a:t>Selectable b/w Greedy or MEM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798984"/>
                  </a:ext>
                </a:extLst>
              </a:tr>
              <a:tr h="8007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Greedy Parameters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Allows setting max mismatches, min </a:t>
                      </a:r>
                      <a:r>
                        <a:rPr lang="en-US" sz="1600" b="0" u="none" strike="noStrike" baseline="0" noProof="0" err="1">
                          <a:solidFill>
                            <a:srgbClr val="000000"/>
                          </a:solidFill>
                        </a:rPr>
                        <a:t>bitscore</a:t>
                      </a: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, and max E-value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Allows setting minimum match score, allowed mismatches, and max E-value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859452"/>
                  </a:ext>
                </a:extLst>
              </a:tr>
              <a:tr h="56348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Sorting Option</a:t>
                      </a:r>
                    </a:p>
                    <a:p>
                      <a:pPr lvl="0">
                        <a:buNone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Not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03619"/>
                  </a:ext>
                </a:extLst>
              </a:tr>
              <a:tr h="4240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Time to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10 mins to 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About 14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0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165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7020-A62B-E89F-6426-D9490E9C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82" y="-309976"/>
            <a:ext cx="10895106" cy="1325563"/>
          </a:xfrm>
        </p:spPr>
        <p:txBody>
          <a:bodyPr/>
          <a:lstStyle/>
          <a:p>
            <a:r>
              <a:rPr lang="en-US">
                <a:cs typeface="Sabon Next LT"/>
              </a:rPr>
              <a:t>Kaiju on </a:t>
            </a:r>
            <a:r>
              <a:rPr lang="en-US" err="1">
                <a:cs typeface="Sabon Next LT"/>
              </a:rPr>
              <a:t>KBase</a:t>
            </a:r>
            <a:r>
              <a:rPr lang="en-US">
                <a:cs typeface="Sabon Next LT"/>
              </a:rPr>
              <a:t> – Data Import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6C6E7F5-AE3E-EDB1-EAD7-D4FA3C67C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472" y="826725"/>
            <a:ext cx="11013056" cy="556419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7F400E-E3AC-D467-C3CC-3D26DAAAB7B9}"/>
              </a:ext>
            </a:extLst>
          </p:cNvPr>
          <p:cNvSpPr/>
          <p:nvPr/>
        </p:nvSpPr>
        <p:spPr>
          <a:xfrm>
            <a:off x="8974667" y="3742267"/>
            <a:ext cx="1682150" cy="8770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5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5BB2-8910-A546-2CA7-32566CDE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71CA-700C-0736-BE58-473474F0D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Greedy + NCBI BLAST </a:t>
            </a:r>
            <a:r>
              <a:rPr lang="en-US" err="1"/>
              <a:t>nr+euk</a:t>
            </a:r>
          </a:p>
          <a:p>
            <a:r>
              <a:rPr lang="en-US"/>
              <a:t>Greedy + </a:t>
            </a:r>
            <a:r>
              <a:rPr lang="en-US" err="1"/>
              <a:t>RefSeq</a:t>
            </a:r>
          </a:p>
          <a:p>
            <a:r>
              <a:rPr lang="en-US"/>
              <a:t>MEM + NCBI BLAST </a:t>
            </a:r>
            <a:r>
              <a:rPr lang="en-US" err="1"/>
              <a:t>nr+euk</a:t>
            </a:r>
          </a:p>
          <a:p>
            <a:r>
              <a:rPr lang="en-US"/>
              <a:t>MEM + </a:t>
            </a:r>
            <a:r>
              <a:rPr lang="en-US" err="1"/>
              <a:t>RefSeq</a:t>
            </a:r>
          </a:p>
        </p:txBody>
      </p:sp>
    </p:spTree>
    <p:extLst>
      <p:ext uri="{BB962C8B-B14F-4D97-AF65-F5344CB8AC3E}">
        <p14:creationId xmlns:p14="http://schemas.microsoft.com/office/powerpoint/2010/main" val="40605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3317-65C1-D89A-BAE9-ABE9F09F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1428B-F429-55CA-7F91-7A0BF48C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Command Lines</a:t>
            </a:r>
          </a:p>
          <a:p>
            <a:r>
              <a:rPr lang="en-US"/>
              <a:t>Webserver – </a:t>
            </a:r>
            <a:r>
              <a:rPr lang="en-US" err="1"/>
              <a:t>KBase</a:t>
            </a:r>
            <a:r>
              <a:rPr lang="en-US"/>
              <a:t> &amp; Kaiju </a:t>
            </a:r>
          </a:p>
          <a:p>
            <a:r>
              <a:rPr lang="en-US"/>
              <a:t>Discussing the Outputs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9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B2DD-2201-2B66-E354-55690E3B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82" y="63834"/>
            <a:ext cx="10736956" cy="606696"/>
          </a:xfrm>
        </p:spPr>
        <p:txBody>
          <a:bodyPr>
            <a:normAutofit fontScale="90000"/>
          </a:bodyPr>
          <a:lstStyle/>
          <a:p>
            <a:r>
              <a:rPr lang="en-US">
                <a:cs typeface="Sabon Next LT"/>
              </a:rPr>
              <a:t>Parameters: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3A8090-5AAF-5719-65DD-ED7BD10DC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540899"/>
              </p:ext>
            </p:extLst>
          </p:nvPr>
        </p:nvGraphicFramePr>
        <p:xfrm>
          <a:off x="460075" y="704490"/>
          <a:ext cx="11274423" cy="60248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0647">
                  <a:extLst>
                    <a:ext uri="{9D8B030D-6E8A-4147-A177-3AD203B41FA5}">
                      <a16:colId xmlns:a16="http://schemas.microsoft.com/office/drawing/2014/main" val="778401571"/>
                    </a:ext>
                  </a:extLst>
                </a:gridCol>
                <a:gridCol w="8773776">
                  <a:extLst>
                    <a:ext uri="{9D8B030D-6E8A-4147-A177-3AD203B41FA5}">
                      <a16:colId xmlns:a16="http://schemas.microsoft.com/office/drawing/2014/main" val="60241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Taxonomic Level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Select one or more taxonomic levels to include in the summary plots.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77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Reference DB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Select the reference database to search against for classification.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4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Low Abundance Filter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Select to filter out taxa with low abundances, e.g. only show genera that comprise at least this percent of the total reads (default is 0.5%).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Subsample Percent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Subsample each data set to run faster.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4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Subsample Replicates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Add replicates to determine the robustness of measurement.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9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Subsample Seed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Set the seed for random subsampling.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0344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Filter Low-Complexity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Use the SEG algorithm to remove low-complexity regions from input sequences (recommended).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946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Min Match Length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The shortest alignment match to use for classification, in base pairs (default is 11).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Allow Imperfect Matches?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Imperfect matches can be used for classification with below thresholds (recommended).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85026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Greedy Max Mismatches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333333"/>
                          </a:solidFill>
                        </a:rPr>
                        <a:t>Greedy (imperfect) match maximum mismatches (default is 3 - used to be 5).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251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Greedy Min </a:t>
                      </a:r>
                      <a:r>
                        <a:rPr lang="en-US" sz="1600" b="0" u="none" strike="noStrike" baseline="0" noProof="0" err="1">
                          <a:solidFill>
                            <a:srgbClr val="000000"/>
                          </a:solidFill>
                        </a:rPr>
                        <a:t>Bitscore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Greedy (imperfect) match minimum </a:t>
                      </a:r>
                      <a:r>
                        <a:rPr lang="en-US" sz="1600" b="0" u="none" strike="noStrike" baseline="0" noProof="0" err="1">
                          <a:solidFill>
                            <a:srgbClr val="000000"/>
                          </a:solidFill>
                        </a:rPr>
                        <a:t>bitscore</a:t>
                      </a: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 (default is 65 - used to be 75).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879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Greedy Max E-value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Greedy (imperfect) match maximum e-value (default is 0.01 - used to be 0.05).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27195"/>
                  </a:ext>
                </a:extLst>
              </a:tr>
              <a:tr h="5347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Sort Plots by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baseline="0" noProof="0">
                          <a:solidFill>
                            <a:srgbClr val="000000"/>
                          </a:solidFill>
                        </a:rPr>
                        <a:t>Show abundance plots sorted either by alphabetical of taxa or by total abundance (def is total abundance).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720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725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057F-054C-96A0-7F99-A81ACF1D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Parameters Used for all tests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C05D0-67F4-A382-BD04-35C31D1D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For the MEM mode, a minimum match length of 11 amino acids (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a.a.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) was chosen.</a:t>
            </a:r>
          </a:p>
          <a:p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In the Greedy modes, a minimum required match score of 65 was utilized.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73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B044-2F46-8515-7CAF-20FC01F4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Greedy Mode &amp; NCBI BLAST nr + </a:t>
            </a:r>
            <a:r>
              <a:rPr lang="en-US" err="1">
                <a:cs typeface="Sabon Next LT"/>
              </a:rPr>
              <a:t>euk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B78F-0160-21F6-7070-1BB4E6E2C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719412"/>
            <a:ext cx="11274612" cy="479961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A32D3-7FED-BC8B-1401-42CFF4C51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21" y="2047336"/>
            <a:ext cx="4666969" cy="3812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F0DA9B4-A854-31B1-9BA6-8013D48FE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18" y="2047336"/>
            <a:ext cx="5582598" cy="3812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B4154D-50B1-3CCA-FA53-D2284C8660FA}"/>
              </a:ext>
            </a:extLst>
          </p:cNvPr>
          <p:cNvSpPr txBox="1"/>
          <p:nvPr/>
        </p:nvSpPr>
        <p:spPr>
          <a:xfrm>
            <a:off x="2092111" y="5930865"/>
            <a:ext cx="1524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Krona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D641F-7D9D-4ED7-3F7F-885BFC1E99D9}"/>
              </a:ext>
            </a:extLst>
          </p:cNvPr>
          <p:cNvSpPr txBox="1"/>
          <p:nvPr/>
        </p:nvSpPr>
        <p:spPr>
          <a:xfrm>
            <a:off x="8033246" y="5924293"/>
            <a:ext cx="20736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Stacked Bar Plot</a:t>
            </a:r>
          </a:p>
        </p:txBody>
      </p:sp>
    </p:spTree>
    <p:extLst>
      <p:ext uri="{BB962C8B-B14F-4D97-AF65-F5344CB8AC3E}">
        <p14:creationId xmlns:p14="http://schemas.microsoft.com/office/powerpoint/2010/main" val="12212112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848B9-1551-639E-5DEA-9837EAFD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179237" cy="2335786"/>
          </a:xfrm>
        </p:spPr>
        <p:txBody>
          <a:bodyPr anchor="ctr">
            <a:normAutofit/>
          </a:bodyPr>
          <a:lstStyle/>
          <a:p>
            <a:r>
              <a:rPr lang="en-US">
                <a:cs typeface="Sabon Next LT"/>
              </a:rPr>
              <a:t>Greedy Mode &amp; </a:t>
            </a:r>
            <a:r>
              <a:rPr lang="en-US" err="1">
                <a:cs typeface="Sabon Next LT"/>
              </a:rPr>
              <a:t>RefSeq</a:t>
            </a:r>
            <a:r>
              <a:rPr lang="en-US">
                <a:cs typeface="Sabon Next LT"/>
              </a:rPr>
              <a:t> </a:t>
            </a: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EF8060-0D63-402B-8B09-4993D1FE8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E187C4-6014-4411-8AF9-DCFD1CFE7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4C30D60-A578-4E7A-A75D-BCD44E067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A759-0285-B30D-40B4-47F0AEB7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565" y="-4673545"/>
            <a:ext cx="5146081" cy="2335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A73C24B-A620-1A35-A497-647240587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776" y="2894162"/>
            <a:ext cx="4403058" cy="3181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062EF8-10A9-E24A-49EA-CD8871273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223" y="2894162"/>
            <a:ext cx="4577280" cy="3181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5871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5D93-6213-151D-28A9-71A14143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MEM &amp; NCBI BLAST nr + </a:t>
            </a:r>
            <a:r>
              <a:rPr lang="en-US" err="1">
                <a:cs typeface="Sabon Next LT"/>
              </a:rPr>
              <a:t>euk</a:t>
            </a:r>
            <a:endParaRPr lang="en-US" err="1"/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AB2F21E9-CDF5-2E2E-F8E8-4D351AAD7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403" y="1831781"/>
            <a:ext cx="4054629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0542193-0888-1E9C-082B-8ECFB6303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827" y="1831675"/>
            <a:ext cx="5730498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6826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20C0-4308-0096-A6E6-BF8AD048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MEM &amp; </a:t>
            </a:r>
            <a:r>
              <a:rPr lang="en-US" err="1">
                <a:cs typeface="Sabon Next LT"/>
              </a:rPr>
              <a:t>RefSeq</a:t>
            </a:r>
            <a:endParaRPr lang="en-US" err="1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FF2E42-E686-AF7F-C757-30B311C44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030" y="1874913"/>
            <a:ext cx="4255941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979479-8FE1-289A-C755-7C76E21E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910" y="1874808"/>
            <a:ext cx="5334407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91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03CA-63A8-A6EA-B16F-C8F256C4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Intro to Kaiju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015D-8A9B-B85B-EFF0-D4D68E036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98" y="1705035"/>
            <a:ext cx="11274612" cy="41957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solidFill>
                  <a:srgbClr val="000000"/>
                </a:solidFill>
                <a:latin typeface="Avenir Next LT Pro"/>
                <a:ea typeface="+mn-lt"/>
                <a:cs typeface="Arial"/>
              </a:rPr>
              <a:t>Kaiju is a novel metagenome classifier designed for fast and sensitive taxonomic classification of metagenomic sequences.</a:t>
            </a:r>
          </a:p>
          <a:p>
            <a:r>
              <a:rPr lang="en-US" sz="2400">
                <a:solidFill>
                  <a:srgbClr val="000000"/>
                </a:solidFill>
                <a:latin typeface="Avenir Next LT Pro"/>
                <a:ea typeface="+mn-lt"/>
                <a:cs typeface="Arial"/>
              </a:rPr>
              <a:t>Utilizes protein-level sequence comparison using the Burrows-Wheeler Transform for maximum exact matches.</a:t>
            </a:r>
          </a:p>
          <a:p>
            <a:r>
              <a:rPr lang="en-US" sz="2400">
                <a:solidFill>
                  <a:srgbClr val="000000"/>
                </a:solidFill>
                <a:latin typeface="Avenir Next LT Pro"/>
                <a:ea typeface="+mn-lt"/>
                <a:cs typeface="Arial"/>
              </a:rPr>
              <a:t>Addresses the issue of evolutionary divergence, which affects the sensitivity of k-</a:t>
            </a:r>
            <a:r>
              <a:rPr lang="en-US" sz="2400" err="1">
                <a:solidFill>
                  <a:srgbClr val="000000"/>
                </a:solidFill>
                <a:latin typeface="Avenir Next LT Pro"/>
                <a:ea typeface="+mn-lt"/>
                <a:cs typeface="Arial"/>
              </a:rPr>
              <a:t>mer</a:t>
            </a:r>
            <a:r>
              <a:rPr lang="en-US" sz="2400">
                <a:solidFill>
                  <a:srgbClr val="000000"/>
                </a:solidFill>
                <a:latin typeface="Avenir Next LT Pro"/>
                <a:ea typeface="+mn-lt"/>
                <a:cs typeface="Arial"/>
              </a:rPr>
              <a:t>-based classification methods.</a:t>
            </a:r>
            <a:endParaRPr lang="en-US" sz="2400">
              <a:latin typeface="Avenir Next LT Pro"/>
              <a:cs typeface="Arial"/>
            </a:endParaRPr>
          </a:p>
          <a:p>
            <a:r>
              <a:rPr lang="en-US" sz="2400">
                <a:solidFill>
                  <a:srgbClr val="000000"/>
                </a:solidFill>
                <a:latin typeface="Avenir Next LT Pro"/>
                <a:ea typeface="+mn-lt"/>
                <a:cs typeface="Arial"/>
              </a:rPr>
              <a:t>Demonstrates improved classification performance, especially for genera underrepresented in reference databases, leading to classification of a larger fraction of metagenomic reads.</a:t>
            </a:r>
            <a:endParaRPr lang="en-US" sz="2400">
              <a:latin typeface="Avenir Next LT Pro"/>
              <a:cs typeface="Arial"/>
            </a:endParaRPr>
          </a:p>
          <a:p>
            <a:r>
              <a:rPr lang="en-US" sz="2400">
                <a:solidFill>
                  <a:srgbClr val="000000"/>
                </a:solidFill>
                <a:latin typeface="Avenir Next LT Pro"/>
                <a:ea typeface="+mn-lt"/>
                <a:cs typeface="Arial"/>
              </a:rPr>
              <a:t>Designed to be efficient, capable of processing millions of reads per minute on standard PC hardware.</a:t>
            </a:r>
            <a:endParaRPr lang="en-US" sz="2400">
              <a:latin typeface="Avenir Next LT Pro"/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5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4E47-B10A-A59C-D157-8DDB548C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Advantages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A01F-C0A0-B12B-BD21-5016D82E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Higher sensitivity compared to current k-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mer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-based classifiers, with similar or improved precision.</a:t>
            </a:r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Superior at classifying reads from genera with few or no genomes in reference databases, addressing a common limitation of existing methods.</a:t>
            </a:r>
            <a:endParaRPr lang="en-US" sz="2400"/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Offers a web server and freely available source code for accessibility.</a:t>
            </a:r>
            <a:endParaRPr lang="en-US" sz="2400"/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Requires significantly less memory and computational resources, making it feasible for use on standard computers.</a:t>
            </a:r>
            <a:endParaRPr lang="en-US" sz="2400"/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Demonstrates a substantial increase in the number of classified reads in real metagenomic datasets compared to competitors like Kraken and Clark.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27A1-DF90-97DC-B41D-70E614A5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Kaiju Algorithm</a:t>
            </a:r>
          </a:p>
        </p:txBody>
      </p:sp>
      <p:pic>
        <p:nvPicPr>
          <p:cNvPr id="4" name="Content Placeholder 3" descr="A diagram of a sort&#10;&#10;Description automatically generated">
            <a:extLst>
              <a:ext uri="{FF2B5EF4-FFF2-40B4-BE49-F238E27FC236}">
                <a16:creationId xmlns:a16="http://schemas.microsoft.com/office/drawing/2014/main" id="{65C45B96-0476-0384-34D8-AE944ADFB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849" y="1616409"/>
            <a:ext cx="10984301" cy="40279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A6CA11-5BC6-5007-3C4C-16364A205882}"/>
              </a:ext>
            </a:extLst>
          </p:cNvPr>
          <p:cNvSpPr txBox="1"/>
          <p:nvPr/>
        </p:nvSpPr>
        <p:spPr>
          <a:xfrm>
            <a:off x="151122" y="6344249"/>
            <a:ext cx="72474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Source: </a:t>
            </a:r>
            <a:r>
              <a:rPr lang="en-US" sz="1600" i="1">
                <a:ea typeface="+mn-lt"/>
                <a:cs typeface="+mn-lt"/>
              </a:rPr>
              <a:t>https://www.nature.com/articles/ncomms11257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233407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8ACC-7F06-5BCA-461B-274DAADD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Kaiju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0288-24C7-1D79-3D70-9AFB44889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Step 1: Metagenomic Read Processing</a:t>
            </a:r>
          </a:p>
          <a:p>
            <a:pPr marL="457200" lvl="1">
              <a:buNone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Kaiju starts by translating each metagenomic read into the six possible reading frames, and these amino acid sequences are then split into fragments at stop codons.</a:t>
            </a:r>
            <a:endParaRPr lang="en-US" sz="2000"/>
          </a:p>
          <a:p>
            <a:pPr marL="457200" lvl="1">
              <a:buNone/>
            </a:pPr>
            <a:endParaRPr lang="en-US" sz="2000"/>
          </a:p>
          <a:p>
            <a:pPr marL="457200" indent="-457200"/>
            <a:r>
              <a:rPr lang="en-US"/>
              <a:t>Step 2: Fragment Sorting and Querying</a:t>
            </a:r>
          </a:p>
          <a:p>
            <a:pPr marL="457200" lvl="1">
              <a:buNone/>
            </a:pPr>
            <a:r>
              <a:rPr lang="en-US" sz="1600" b="1"/>
              <a:t>MEM Mode</a:t>
            </a:r>
            <a:r>
              <a:rPr lang="en-US" sz="1600"/>
              <a:t>: 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Fragments are sorted by length and queried against the reference database using backward search in the BWT. Only exact matches (MEMs) longer than a minimum length (m) are considered.</a:t>
            </a:r>
            <a:endParaRPr lang="en-US" sz="1600">
              <a:solidFill>
                <a:srgbClr val="000000"/>
              </a:solidFill>
            </a:endParaRPr>
          </a:p>
          <a:p>
            <a:pPr marL="457200" lvl="1">
              <a:buNone/>
            </a:pPr>
            <a:r>
              <a:rPr lang="en-US" sz="1600" b="1"/>
              <a:t>Greedy Mode</a:t>
            </a:r>
            <a:r>
              <a:rPr lang="en-US" sz="1600"/>
              <a:t>: 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Sorts fragments based on BLOSUM62 score, allowing for amino acid substitutions during the backward search to extend matches at their ends.</a:t>
            </a:r>
            <a:endParaRPr lang="en-US" sz="16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032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0621-D49E-E7F6-84FA-8FAD234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Sabon Next LT"/>
              </a:rPr>
              <a:t>Cont'd..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9F6D6-4E10-DD5B-2C22-51BA0AAFF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/>
              <a:t>Step 3: Database Search</a:t>
            </a:r>
          </a:p>
          <a:p>
            <a:pPr marL="457200" lvl="1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Performs backward search in the BWT to find maximal exact matches (MEMs) between query fragments and the database sequences.</a:t>
            </a:r>
            <a:endParaRPr lang="en-US" sz="1600"/>
          </a:p>
          <a:p>
            <a:pPr marL="457200" lvl="1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The search algorithm quickly identifies sequences in the database that share the longest subsequence with the query.</a:t>
            </a:r>
            <a:endParaRPr lang="en-US" sz="1600"/>
          </a:p>
          <a:p>
            <a:pPr marL="0" indent="0">
              <a:buNone/>
            </a:pPr>
            <a:endParaRPr lang="en-US"/>
          </a:p>
          <a:p>
            <a:pPr marL="457200" indent="-457200"/>
            <a:r>
              <a:rPr lang="en-US"/>
              <a:t>Step 4: Taxonomic Classification</a:t>
            </a:r>
          </a:p>
          <a:p>
            <a:pPr marL="457200" lvl="1">
              <a:buNone/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Once a match or matches are found, the taxonomic identifier from the corresponding database sequence is retrieved and printed to the output.</a:t>
            </a:r>
            <a:endParaRPr lang="en-US" sz="1800"/>
          </a:p>
          <a:p>
            <a:pPr marL="457200" lvl="1">
              <a:buNone/>
            </a:pP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If equally long matches are found in multiple taxa, Kaiju determines their lowest common ancestor (LCA) from the taxonomic tree and outputs its taxon identifier.</a:t>
            </a:r>
            <a:endParaRPr lang="en-US" sz="18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8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EEB04E-E7C3-9989-DBF6-7B24854B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0" y="48882"/>
            <a:ext cx="6850810" cy="1130121"/>
          </a:xfrm>
        </p:spPr>
        <p:txBody>
          <a:bodyPr>
            <a:normAutofit/>
          </a:bodyPr>
          <a:lstStyle/>
          <a:p>
            <a:r>
              <a:rPr lang="en-US" sz="4000">
                <a:cs typeface="Sabon Next LT"/>
              </a:rPr>
              <a:t>Understanding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5BBC-7332-981D-EC5E-81B40F28E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186133"/>
            <a:ext cx="5110880" cy="4097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Dataset: evol1.sorted.</a:t>
            </a:r>
            <a:r>
              <a:rPr lang="en-US" sz="1800" u="sng"/>
              <a:t>unmapped</a:t>
            </a:r>
            <a:r>
              <a:rPr lang="en-US" sz="1800"/>
              <a:t>.</a:t>
            </a:r>
            <a:r>
              <a:rPr lang="en-US" sz="1800" u="sng"/>
              <a:t>R1</a:t>
            </a:r>
            <a:r>
              <a:rPr lang="en-US" sz="1800"/>
              <a:t>.fastq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B12D8F4-8D5B-797E-B724-20279B83A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355" y="215911"/>
            <a:ext cx="4832125" cy="4476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85C68-FE82-F537-1CCB-3313F20206CC}"/>
              </a:ext>
            </a:extLst>
          </p:cNvPr>
          <p:cNvSpPr txBox="1"/>
          <p:nvPr/>
        </p:nvSpPr>
        <p:spPr>
          <a:xfrm>
            <a:off x="7223824" y="4783187"/>
            <a:ext cx="52662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Snippet of the Dataset as viewed on Notepad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7D192-52FF-D411-4378-A04D3F38C449}"/>
              </a:ext>
            </a:extLst>
          </p:cNvPr>
          <p:cNvSpPr txBox="1"/>
          <p:nvPr/>
        </p:nvSpPr>
        <p:spPr>
          <a:xfrm>
            <a:off x="483719" y="1594608"/>
            <a:ext cx="231890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R1: Specifies that the file contains the first read of paired-end sequencing data.</a:t>
            </a:r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305E5-09B8-829A-7415-B36F135AF1F8}"/>
              </a:ext>
            </a:extLst>
          </p:cNvPr>
          <p:cNvSpPr txBox="1"/>
          <p:nvPr/>
        </p:nvSpPr>
        <p:spPr>
          <a:xfrm>
            <a:off x="2755980" y="1587260"/>
            <a:ext cx="280933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unmapped: Indicates that the reads in this file did not align or map to a reference genome</a:t>
            </a:r>
            <a:endParaRPr lang="en-US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52E74-5E32-231B-E22A-A09CA170B042}"/>
              </a:ext>
            </a:extLst>
          </p:cNvPr>
          <p:cNvSpPr/>
          <p:nvPr/>
        </p:nvSpPr>
        <p:spPr>
          <a:xfrm>
            <a:off x="7115515" y="210867"/>
            <a:ext cx="4025658" cy="7332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2D7BA9-328E-17AD-6229-8DB8D89B70DC}"/>
              </a:ext>
            </a:extLst>
          </p:cNvPr>
          <p:cNvCxnSpPr/>
          <p:nvPr/>
        </p:nvCxnSpPr>
        <p:spPr>
          <a:xfrm flipH="1">
            <a:off x="4912384" y="640870"/>
            <a:ext cx="2464279" cy="206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A73960-51BF-AE11-79A0-06504B647869}"/>
              </a:ext>
            </a:extLst>
          </p:cNvPr>
          <p:cNvSpPr txBox="1"/>
          <p:nvPr/>
        </p:nvSpPr>
        <p:spPr>
          <a:xfrm>
            <a:off x="269334" y="2746395"/>
            <a:ext cx="5832095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/>
              <a:t>First Line: Starts with '@' followed by a sequence identifier and an optional description. Here:  @NS500207:12:H04WYAFXX:4:21401:20273:4501 is an identifier indicating the instrument, run number, flow cell ID, and coordinates among other details.</a:t>
            </a:r>
          </a:p>
          <a:p>
            <a:pPr marL="285750" indent="-285750">
              <a:buFont typeface="Arial"/>
              <a:buChar char="•"/>
            </a:pPr>
            <a:r>
              <a:rPr lang="en-US" sz="1600"/>
              <a:t>Second Line: Contains the nucleotide sequence (DNA or RNA). Here -  CCCTTACAAGGAGGGGGTCGGCGGTTCG.</a:t>
            </a:r>
          </a:p>
          <a:p>
            <a:pPr marL="285750" indent="-285750">
              <a:buFont typeface="Arial"/>
              <a:buChar char="•"/>
            </a:pPr>
            <a:r>
              <a:rPr lang="en-US" sz="1600"/>
              <a:t>Third Line: Begins with a '+' and may be followed by the same sequence identifier (optional) and a description.</a:t>
            </a:r>
          </a:p>
          <a:p>
            <a:pPr marL="285750" indent="-285750">
              <a:buFont typeface="Arial"/>
              <a:buChar char="•"/>
            </a:pPr>
            <a:r>
              <a:rPr lang="en-US" sz="1600"/>
              <a:t>Fourth Line: Represents the quality scores for each nucleotide in the sequence, encoded as ASCII characters ( AA&lt;AAFFAFFFAFAFFFFFFFFFFF&lt;FF).</a:t>
            </a:r>
          </a:p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CE472C-7C58-8BF8-0A24-24CE5278849A}"/>
              </a:ext>
            </a:extLst>
          </p:cNvPr>
          <p:cNvSpPr txBox="1"/>
          <p:nvPr/>
        </p:nvSpPr>
        <p:spPr>
          <a:xfrm>
            <a:off x="7545877" y="5331443"/>
            <a:ext cx="440106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Total Reads: 18,753 </a:t>
            </a:r>
          </a:p>
          <a:p>
            <a:r>
              <a:rPr lang="en-US"/>
              <a:t>Average Read Length:  24 </a:t>
            </a:r>
            <a:r>
              <a:rPr lang="en-US" err="1"/>
              <a:t>nt</a:t>
            </a:r>
          </a:p>
          <a:p>
            <a:r>
              <a:rPr lang="en-US"/>
              <a:t>Minimum Read Length: 15 </a:t>
            </a:r>
            <a:r>
              <a:rPr lang="en-US" err="1"/>
              <a:t>nt</a:t>
            </a:r>
          </a:p>
          <a:p>
            <a:r>
              <a:rPr lang="en-US"/>
              <a:t>Maximum Read Length: 150 </a:t>
            </a:r>
            <a:r>
              <a:rPr lang="en-US" err="1"/>
              <a:t>nt</a:t>
            </a:r>
          </a:p>
        </p:txBody>
      </p:sp>
    </p:spTree>
    <p:extLst>
      <p:ext uri="{BB962C8B-B14F-4D97-AF65-F5344CB8AC3E}">
        <p14:creationId xmlns:p14="http://schemas.microsoft.com/office/powerpoint/2010/main" val="13223958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A790-0A3D-0EFB-2475-6B872E08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abon Next LT"/>
              </a:rPr>
              <a:t>Cont'd..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E28D-1382-3DCB-66F0-BD5DB853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"@NS500207:12:H04WYAFXX:4:21401:20273:4501". This identifier contains specific components that are characteristic of </a:t>
            </a:r>
            <a:r>
              <a:rPr lang="en-US" b="1" u="sng"/>
              <a:t>Illumina sequencing output</a:t>
            </a:r>
            <a:r>
              <a:rPr lang="en-US"/>
              <a:t>:</a:t>
            </a:r>
          </a:p>
          <a:p>
            <a:r>
              <a:rPr lang="en-US"/>
              <a:t>Instrument ID (e.g., NS500207): Indicates the specific Illumina sequencer that generated the reads.</a:t>
            </a:r>
          </a:p>
          <a:p>
            <a:r>
              <a:rPr lang="en-US"/>
              <a:t>Run Number (e.g., 12): A unique identifier for the sequencing run.</a:t>
            </a:r>
          </a:p>
          <a:p>
            <a:r>
              <a:rPr lang="en-US"/>
              <a:t>Flow Cell ID (e.g., H04WYAFXX): Identifies the flow cell used for the sequencing run.</a:t>
            </a:r>
          </a:p>
          <a:p>
            <a:r>
              <a:rPr lang="en-US"/>
              <a:t>Lane (e.g., 4): Specifies the lane of the flow cell where the sample was sequenced.</a:t>
            </a:r>
          </a:p>
          <a:p>
            <a:r>
              <a:rPr lang="en-US"/>
              <a:t>Tile Number (e.g., 21401): Indicates the tile within the lane where the reads were generated.</a:t>
            </a:r>
          </a:p>
          <a:p>
            <a:r>
              <a:rPr lang="en-US"/>
              <a:t>X and Y Coordinates (e.g., 20273:4501): Provide the position of the read within the tile.</a:t>
            </a:r>
          </a:p>
        </p:txBody>
      </p:sp>
    </p:spTree>
    <p:extLst>
      <p:ext uri="{BB962C8B-B14F-4D97-AF65-F5344CB8AC3E}">
        <p14:creationId xmlns:p14="http://schemas.microsoft.com/office/powerpoint/2010/main" val="370688719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RightStep">
      <a:dk1>
        <a:srgbClr val="000000"/>
      </a:dk1>
      <a:lt1>
        <a:srgbClr val="FFFFFF"/>
      </a:lt1>
      <a:dk2>
        <a:srgbClr val="31321C"/>
      </a:dk2>
      <a:lt2>
        <a:srgbClr val="F0F1F3"/>
      </a:lt2>
      <a:accent1>
        <a:srgbClr val="DA9427"/>
      </a:accent1>
      <a:accent2>
        <a:srgbClr val="A2A712"/>
      </a:accent2>
      <a:accent3>
        <a:srgbClr val="72B420"/>
      </a:accent3>
      <a:accent4>
        <a:srgbClr val="2BB814"/>
      </a:accent4>
      <a:accent5>
        <a:srgbClr val="21B94B"/>
      </a:accent5>
      <a:accent6>
        <a:srgbClr val="14B785"/>
      </a:accent6>
      <a:hlink>
        <a:srgbClr val="4B79C3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4C7D5F348C74459E858DF4DE1B7069" ma:contentTypeVersion="4" ma:contentTypeDescription="Create a new document." ma:contentTypeScope="" ma:versionID="54ebad1c738969861abe687265c8313a">
  <xsd:schema xmlns:xsd="http://www.w3.org/2001/XMLSchema" xmlns:xs="http://www.w3.org/2001/XMLSchema" xmlns:p="http://schemas.microsoft.com/office/2006/metadata/properties" xmlns:ns2="4532c85c-4df8-4dc1-b7fb-66fc0219365e" targetNamespace="http://schemas.microsoft.com/office/2006/metadata/properties" ma:root="true" ma:fieldsID="182eb0cba5dbb8d40f9de8509d66739c" ns2:_="">
    <xsd:import namespace="4532c85c-4df8-4dc1-b7fb-66fc021936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32c85c-4df8-4dc1-b7fb-66fc021936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BAA02C-E77E-44F1-BEDE-531F39DD22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05D637-5EC6-4511-80DA-DEBE6930E80F}">
  <ds:schemaRefs>
    <ds:schemaRef ds:uri="4532c85c-4df8-4dc1-b7fb-66fc021936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6945BA0-8945-41AC-BC55-273E513AD585}">
  <ds:schemaRefs>
    <ds:schemaRef ds:uri="4532c85c-4df8-4dc1-b7fb-66fc0219365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DappledVTI</vt:lpstr>
      <vt:lpstr>KAIJU</vt:lpstr>
      <vt:lpstr>Contents</vt:lpstr>
      <vt:lpstr>Intro to Kaiju</vt:lpstr>
      <vt:lpstr>Advantages</vt:lpstr>
      <vt:lpstr>Kaiju Algorithm</vt:lpstr>
      <vt:lpstr>Kaiju Algorithm</vt:lpstr>
      <vt:lpstr>Cont'd..</vt:lpstr>
      <vt:lpstr>Understanding the Dataset</vt:lpstr>
      <vt:lpstr>Cont'd..</vt:lpstr>
      <vt:lpstr>Running Kaiju on Linux</vt:lpstr>
      <vt:lpstr>Running Kaiju on Linux</vt:lpstr>
      <vt:lpstr>Running Kaiju on Linux</vt:lpstr>
      <vt:lpstr>Kaiju Webserver</vt:lpstr>
      <vt:lpstr>Kaiju Webserver</vt:lpstr>
      <vt:lpstr>Kaiju Webserver</vt:lpstr>
      <vt:lpstr>Kaiju Webserver </vt:lpstr>
      <vt:lpstr>Kaiju Webserver Vs KBase</vt:lpstr>
      <vt:lpstr>Kaiju on KBase – Data Import</vt:lpstr>
      <vt:lpstr>Comparisons</vt:lpstr>
      <vt:lpstr>Parameters:</vt:lpstr>
      <vt:lpstr>Parameters Used for all tests</vt:lpstr>
      <vt:lpstr>Greedy Mode &amp; NCBI BLAST nr + euk</vt:lpstr>
      <vt:lpstr>Greedy Mode &amp; RefSeq </vt:lpstr>
      <vt:lpstr>MEM &amp; NCBI BLAST nr + euk</vt:lpstr>
      <vt:lpstr>MEM &amp; RefSeq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2024-03-02T00:35:24Z</dcterms:created>
  <dcterms:modified xsi:type="dcterms:W3CDTF">2024-03-05T19:38:26Z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0x010100554C7D5F348C74459E858DF4DE1B7069</vt:lpwstr>
  </property>
</Properties>
</file>