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3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61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32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65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923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20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587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52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9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13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4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46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11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91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7D0E-71AA-4601-8ABA-0ADC302996E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9A45A-2611-4A5A-8B50-AF9D5E621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91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8123" y="1897063"/>
            <a:ext cx="9896476" cy="2387600"/>
          </a:xfrm>
        </p:spPr>
        <p:txBody>
          <a:bodyPr>
            <a:normAutofit/>
          </a:bodyPr>
          <a:lstStyle/>
          <a:p>
            <a:pPr algn="ctr"/>
            <a:r>
              <a:rPr lang="fr-FR" sz="6600" dirty="0" smtClean="0"/>
              <a:t>Projet </a:t>
            </a:r>
            <a:r>
              <a:rPr lang="fr-FR" sz="6600" dirty="0" err="1" smtClean="0"/>
              <a:t>TutoRé</a:t>
            </a:r>
            <a:r>
              <a:rPr lang="fr-FR" sz="6600" dirty="0" smtClean="0"/>
              <a:t> BASE de données 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02024" y="6269038"/>
            <a:ext cx="8791575" cy="1655762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BOULME </a:t>
            </a:r>
            <a:r>
              <a:rPr lang="fr-FR" sz="2800" dirty="0" err="1" smtClean="0">
                <a:solidFill>
                  <a:schemeClr val="tx1"/>
                </a:solidFill>
              </a:rPr>
              <a:t>davy</a:t>
            </a:r>
            <a:r>
              <a:rPr lang="fr-FR" sz="2800" dirty="0" smtClean="0">
                <a:solidFill>
                  <a:schemeClr val="tx1"/>
                </a:solidFill>
              </a:rPr>
              <a:t>, KUI Stéphane et </a:t>
            </a:r>
            <a:r>
              <a:rPr lang="fr-FR" sz="2800" dirty="0" err="1" smtClean="0">
                <a:solidFill>
                  <a:schemeClr val="tx1"/>
                </a:solidFill>
              </a:rPr>
              <a:t>dolsa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alexandre</a:t>
            </a:r>
            <a:r>
              <a:rPr lang="fr-FR" sz="2800" dirty="0" smtClean="0">
                <a:solidFill>
                  <a:schemeClr val="tx1"/>
                </a:solidFill>
              </a:rPr>
              <a:t>	1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5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fr-FR" sz="4400" dirty="0" smtClean="0"/>
              <a:t>CONCLUSION</a:t>
            </a:r>
            <a:endParaRPr lang="fr-FR" sz="4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592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/>
              <a:t>Problème : </a:t>
            </a:r>
          </a:p>
          <a:p>
            <a:pPr lvl="1"/>
            <a:r>
              <a:rPr lang="fr-FR" sz="3200" dirty="0" smtClean="0"/>
              <a:t>Les triggers (affichage dynamique)</a:t>
            </a:r>
          </a:p>
          <a:p>
            <a:pPr lvl="1"/>
            <a:r>
              <a:rPr lang="fr-FR" sz="3200" dirty="0" smtClean="0"/>
              <a:t>Affichage du résultat des fonctions</a:t>
            </a:r>
          </a:p>
          <a:p>
            <a:pPr lvl="1"/>
            <a:r>
              <a:rPr lang="fr-FR" sz="3200" dirty="0" smtClean="0"/>
              <a:t>Problème d’interface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124200" y="6269038"/>
            <a:ext cx="916939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									10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4438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fr-FR" sz="4400" dirty="0" smtClean="0"/>
              <a:t>Introduction</a:t>
            </a:r>
            <a:endParaRPr lang="fr-FR" sz="4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592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/>
              <a:t>Objectif : </a:t>
            </a:r>
          </a:p>
          <a:p>
            <a:pPr marL="914400" lvl="2" indent="0">
              <a:buNone/>
            </a:pPr>
            <a:r>
              <a:rPr lang="fr-FR" sz="4000" dirty="0" smtClean="0"/>
              <a:t>Créer une application </a:t>
            </a:r>
            <a:r>
              <a:rPr lang="fr-FR" sz="4000" dirty="0"/>
              <a:t>java</a:t>
            </a:r>
            <a:r>
              <a:rPr lang="fr-FR" sz="4000" dirty="0" smtClean="0"/>
              <a:t> qui récupère  et affiche des statistiques sur une base de données au moyen de procédures et fonctions stockées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502024" y="6269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									2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5720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fr-FR" sz="4400" dirty="0" smtClean="0"/>
              <a:t>Sommaire </a:t>
            </a:r>
            <a:endParaRPr lang="fr-FR" sz="4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42913" y="1478570"/>
            <a:ext cx="11050587" cy="459203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sz="5400" dirty="0" smtClean="0"/>
              <a:t>I) La gestion de la base de données</a:t>
            </a:r>
          </a:p>
          <a:p>
            <a:pPr marL="0" indent="0">
              <a:buNone/>
            </a:pPr>
            <a:r>
              <a:rPr lang="fr-FR" sz="5400" dirty="0" smtClean="0"/>
              <a:t>II) Les procédures stockées</a:t>
            </a:r>
          </a:p>
          <a:p>
            <a:pPr marL="0" indent="0">
              <a:buNone/>
            </a:pPr>
            <a:r>
              <a:rPr lang="fr-FR" sz="5400" dirty="0" smtClean="0"/>
              <a:t>III) L’application java</a:t>
            </a:r>
            <a:endParaRPr lang="fr-FR" sz="54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502024" y="6269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									3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4765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fr-FR" sz="4400" dirty="0"/>
              <a:t>I) La gestion de la base de données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1478570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/>
              <a:t>Création des types et des tables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fr-FR" sz="4000" dirty="0" smtClean="0"/>
              <a:t>ENTREPRISE 	=&gt; ETUDIANT</a:t>
            </a:r>
            <a:endParaRPr lang="fr-FR" sz="40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3502024" y="6269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									4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677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2413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I) La gestion de la base de données</a:t>
            </a:r>
            <a:br>
              <a:rPr lang="fr-FR" sz="4400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6312" y="1322387"/>
            <a:ext cx="9905999" cy="3541714"/>
          </a:xfrm>
        </p:spPr>
        <p:txBody>
          <a:bodyPr/>
          <a:lstStyle/>
          <a:p>
            <a:r>
              <a:rPr lang="fr-FR" sz="3200" dirty="0" smtClean="0"/>
              <a:t>Exemple entreprise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49" y="2025046"/>
            <a:ext cx="9772532" cy="2839055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502024" y="6269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									5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9224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2413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I) La gestion de la base de données</a:t>
            </a:r>
            <a:br>
              <a:rPr lang="fr-FR" sz="4400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6312" y="1322386"/>
            <a:ext cx="9905999" cy="5103813"/>
          </a:xfrm>
        </p:spPr>
        <p:txBody>
          <a:bodyPr>
            <a:normAutofit fontScale="70000" lnSpcReduction="20000"/>
          </a:bodyPr>
          <a:lstStyle/>
          <a:p>
            <a:endParaRPr lang="fr-FR" sz="3200" dirty="0"/>
          </a:p>
          <a:p>
            <a:endParaRPr lang="fr-FR" sz="3200" dirty="0" smtClean="0"/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/>
          </a:p>
          <a:p>
            <a:endParaRPr lang="fr-FR" sz="3200" dirty="0" smtClean="0"/>
          </a:p>
          <a:p>
            <a:pPr marL="0" indent="0">
              <a:buNone/>
            </a:pPr>
            <a:r>
              <a:rPr lang="fr-FR" sz="3200" dirty="0" smtClean="0"/>
              <a:t>INSERT </a:t>
            </a:r>
            <a:r>
              <a:rPr lang="fr-FR" sz="3200" dirty="0"/>
              <a:t>INTO Etudiant</a:t>
            </a:r>
          </a:p>
          <a:p>
            <a:pPr marL="0" indent="0">
              <a:buNone/>
            </a:pPr>
            <a:r>
              <a:rPr lang="fr-FR" sz="3200" dirty="0"/>
              <a:t>SELECT 1, 'DOLSA', 'Alexandre', 'alexandre.dolsa@u-psud.fr', </a:t>
            </a:r>
            <a:r>
              <a:rPr lang="fr-FR" sz="3200" dirty="0" err="1"/>
              <a:t>Stage_Ty</a:t>
            </a:r>
            <a:r>
              <a:rPr lang="fr-FR" sz="3200" dirty="0"/>
              <a:t>(1, TO_DATE('12/03/2015','DD/MM/YY'), 'Réseaux', REF(e))</a:t>
            </a:r>
          </a:p>
          <a:p>
            <a:pPr marL="0" indent="0">
              <a:buNone/>
            </a:pPr>
            <a:r>
              <a:rPr lang="fr-FR" sz="3200" dirty="0"/>
              <a:t>FROM Entreprise e</a:t>
            </a:r>
          </a:p>
          <a:p>
            <a:pPr marL="0" indent="0">
              <a:buNone/>
            </a:pPr>
            <a:r>
              <a:rPr lang="fr-FR" sz="3200" dirty="0"/>
              <a:t>WHERE </a:t>
            </a:r>
            <a:r>
              <a:rPr lang="fr-FR" sz="3200" dirty="0" err="1"/>
              <a:t>e.NomEntreprise</a:t>
            </a:r>
            <a:r>
              <a:rPr lang="fr-FR" sz="3200" dirty="0"/>
              <a:t> = 'Sagem';</a:t>
            </a:r>
            <a:endParaRPr lang="fr-FR" sz="3200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1" y="1130300"/>
            <a:ext cx="9093200" cy="289560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502024" y="6269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									6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423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4445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II) Les procédures stockées</a:t>
            </a:r>
            <a:br>
              <a:rPr lang="fr-FR" sz="4400" dirty="0"/>
            </a:br>
            <a:r>
              <a:rPr lang="fr-FR" sz="4400" dirty="0"/>
              <a:t/>
            </a:r>
            <a:br>
              <a:rPr lang="fr-FR" sz="4400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293" y="1923070"/>
            <a:ext cx="11356236" cy="2496530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502024" y="6269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									7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1754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270482"/>
            <a:ext cx="9905998" cy="1478570"/>
          </a:xfrm>
        </p:spPr>
        <p:txBody>
          <a:bodyPr>
            <a:normAutofit/>
          </a:bodyPr>
          <a:lstStyle/>
          <a:p>
            <a:r>
              <a:rPr lang="fr-FR" sz="4000" dirty="0"/>
              <a:t>II) Les procédures stockées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56" y="1992802"/>
            <a:ext cx="11164112" cy="3239598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502024" y="6269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									8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0449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fr-FR" dirty="0"/>
              <a:t>III) L’application java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8800" dirty="0" smtClean="0"/>
              <a:t>Présentation java</a:t>
            </a:r>
            <a:endParaRPr lang="fr-FR" sz="88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3502024" y="6269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									9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3799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</TotalTime>
  <Words>157</Words>
  <Application>Microsoft Office PowerPoint</Application>
  <PresentationFormat>Grand écran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Projet TutoRé BASE de données </vt:lpstr>
      <vt:lpstr>Introduction</vt:lpstr>
      <vt:lpstr>Sommaire </vt:lpstr>
      <vt:lpstr>I) La gestion de la base de données </vt:lpstr>
      <vt:lpstr>I) La gestion de la base de données  </vt:lpstr>
      <vt:lpstr>I) La gestion de la base de données  </vt:lpstr>
      <vt:lpstr>II) Les procédures stockées   </vt:lpstr>
      <vt:lpstr>II) Les procédures stockées</vt:lpstr>
      <vt:lpstr>III) L’application java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BASE de données</dc:title>
  <dc:creator>modele</dc:creator>
  <cp:lastModifiedBy>Stephane Kui</cp:lastModifiedBy>
  <cp:revision>18</cp:revision>
  <dcterms:created xsi:type="dcterms:W3CDTF">2016-01-05T10:48:44Z</dcterms:created>
  <dcterms:modified xsi:type="dcterms:W3CDTF">2016-01-05T13:10:12Z</dcterms:modified>
</cp:coreProperties>
</file>