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C8187-65C3-4255-8686-5623D735EF59}" type="doc">
      <dgm:prSet loTypeId="urn:microsoft.com/office/officeart/2005/8/layout/cycle1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F30484-DDE8-449A-98BA-4B5E468EEEBC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4.</a:t>
          </a:r>
          <a:r>
            <a:rPr lang="en-US" sz="1200" b="1" dirty="0" smtClean="0"/>
            <a:t> </a:t>
          </a:r>
          <a:br>
            <a:rPr lang="en-US" sz="1200" b="1" dirty="0" smtClean="0"/>
          </a:br>
          <a:r>
            <a:rPr lang="en-US" sz="1200" dirty="0" smtClean="0"/>
            <a:t>Sitemap Generation</a:t>
          </a:r>
          <a:endParaRPr lang="en-US" sz="1200" dirty="0"/>
        </a:p>
      </dgm:t>
    </dgm:pt>
    <dgm:pt modelId="{FB54CAB5-E520-4E37-B6B7-33C017B70B4A}" type="parTrans" cxnId="{C0ED20FC-DCF5-4436-8CF1-B7A146CA9E99}">
      <dgm:prSet/>
      <dgm:spPr/>
      <dgm:t>
        <a:bodyPr/>
        <a:lstStyle/>
        <a:p>
          <a:endParaRPr lang="en-US" sz="1200"/>
        </a:p>
      </dgm:t>
    </dgm:pt>
    <dgm:pt modelId="{2B574B50-71B5-4CF7-AE3E-7C2FE633C571}" type="sibTrans" cxnId="{C0ED20FC-DCF5-4436-8CF1-B7A146CA9E99}">
      <dgm:prSet/>
      <dgm:spPr>
        <a:solidFill>
          <a:srgbClr val="0070C0"/>
        </a:solidFill>
      </dgm:spPr>
      <dgm:t>
        <a:bodyPr/>
        <a:lstStyle/>
        <a:p>
          <a:endParaRPr lang="en-US" sz="1200"/>
        </a:p>
      </dgm:t>
    </dgm:pt>
    <dgm:pt modelId="{3C3F44C2-2E79-4A4A-BF73-90D6B06BC8E6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5.</a:t>
          </a:r>
          <a:br>
            <a:rPr lang="en-US" sz="1200" b="1" dirty="0" smtClean="0">
              <a:solidFill>
                <a:srgbClr val="FF0000"/>
              </a:solidFill>
            </a:rPr>
          </a:br>
          <a:r>
            <a:rPr lang="en-US" sz="1200" dirty="0" smtClean="0"/>
            <a:t> Search Engine + Directory Submission</a:t>
          </a:r>
          <a:endParaRPr lang="en-US" sz="1200" dirty="0"/>
        </a:p>
      </dgm:t>
    </dgm:pt>
    <dgm:pt modelId="{EE89A2E9-A575-4E59-9BC8-16D3C45B7FE4}" type="parTrans" cxnId="{570B43E1-6164-445F-8351-FA11BB2FB605}">
      <dgm:prSet/>
      <dgm:spPr/>
      <dgm:t>
        <a:bodyPr/>
        <a:lstStyle/>
        <a:p>
          <a:endParaRPr lang="en-US" sz="1200"/>
        </a:p>
      </dgm:t>
    </dgm:pt>
    <dgm:pt modelId="{0247ACF4-49D7-4B52-895E-F6DA4630F805}" type="sibTrans" cxnId="{570B43E1-6164-445F-8351-FA11BB2FB605}">
      <dgm:prSet/>
      <dgm:spPr>
        <a:solidFill>
          <a:srgbClr val="0070C0"/>
        </a:solidFill>
      </dgm:spPr>
      <dgm:t>
        <a:bodyPr/>
        <a:lstStyle/>
        <a:p>
          <a:endParaRPr lang="en-US" sz="1200"/>
        </a:p>
      </dgm:t>
    </dgm:pt>
    <dgm:pt modelId="{08C2F748-CE86-4623-AE54-95C15FA009E8}">
      <dgm:prSet phldrT="[Text]" custT="1"/>
      <dgm:spPr/>
      <dgm:t>
        <a:bodyPr/>
        <a:lstStyle/>
        <a:p>
          <a:r>
            <a:rPr lang="en-US" sz="1100" b="1" dirty="0" smtClean="0">
              <a:solidFill>
                <a:srgbClr val="FF0000"/>
              </a:solidFill>
            </a:rPr>
            <a:t>6. </a:t>
          </a:r>
          <a:r>
            <a:rPr lang="en-US" sz="1100" dirty="0" smtClean="0">
              <a:solidFill>
                <a:srgbClr val="FF0000"/>
              </a:solidFill>
            </a:rPr>
            <a:t/>
          </a:r>
          <a:br>
            <a:rPr lang="en-US" sz="1100" dirty="0" smtClean="0">
              <a:solidFill>
                <a:srgbClr val="FF0000"/>
              </a:solidFill>
            </a:rPr>
          </a:br>
          <a:r>
            <a:rPr lang="en-US" sz="1100" dirty="0" smtClean="0"/>
            <a:t>Social Bookmarking</a:t>
          </a:r>
          <a:endParaRPr lang="en-US" sz="1100" dirty="0"/>
        </a:p>
      </dgm:t>
    </dgm:pt>
    <dgm:pt modelId="{24942FB3-489B-417A-9129-EA8CBD67152E}" type="parTrans" cxnId="{902A5E16-4EDE-4926-8602-4E2A18D2D774}">
      <dgm:prSet/>
      <dgm:spPr/>
      <dgm:t>
        <a:bodyPr/>
        <a:lstStyle/>
        <a:p>
          <a:endParaRPr lang="en-US" sz="1200"/>
        </a:p>
      </dgm:t>
    </dgm:pt>
    <dgm:pt modelId="{637297F6-ED78-4A85-BD83-679BEAE94CE6}" type="sibTrans" cxnId="{902A5E16-4EDE-4926-8602-4E2A18D2D774}">
      <dgm:prSet/>
      <dgm:spPr>
        <a:solidFill>
          <a:srgbClr val="0070C0"/>
        </a:solidFill>
      </dgm:spPr>
      <dgm:t>
        <a:bodyPr/>
        <a:lstStyle/>
        <a:p>
          <a:endParaRPr lang="en-US" sz="1200"/>
        </a:p>
      </dgm:t>
    </dgm:pt>
    <dgm:pt modelId="{3847E1BE-5338-40E5-B042-53045F2BC955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7. </a:t>
          </a:r>
          <a:r>
            <a:rPr lang="en-US" sz="1200" dirty="0" smtClean="0"/>
            <a:t/>
          </a:r>
          <a:br>
            <a:rPr lang="en-US" sz="1200" dirty="0" smtClean="0"/>
          </a:br>
          <a:r>
            <a:rPr lang="en-US" sz="1200" dirty="0" smtClean="0"/>
            <a:t>Blog + Press Release Submission</a:t>
          </a:r>
          <a:endParaRPr lang="en-US" sz="1200" dirty="0"/>
        </a:p>
      </dgm:t>
    </dgm:pt>
    <dgm:pt modelId="{AA65E7D0-932C-4042-9F9F-77CCBD69049C}" type="parTrans" cxnId="{67F1AA0C-AAA2-4462-B8EB-9534D1741D2E}">
      <dgm:prSet/>
      <dgm:spPr/>
      <dgm:t>
        <a:bodyPr/>
        <a:lstStyle/>
        <a:p>
          <a:endParaRPr lang="en-US" sz="1200"/>
        </a:p>
      </dgm:t>
    </dgm:pt>
    <dgm:pt modelId="{4E7C28E8-E6D5-4910-A8F3-7833963AB5C5}" type="sibTrans" cxnId="{67F1AA0C-AAA2-4462-B8EB-9534D1741D2E}">
      <dgm:prSet/>
      <dgm:spPr>
        <a:solidFill>
          <a:srgbClr val="0070C0"/>
        </a:solidFill>
      </dgm:spPr>
      <dgm:t>
        <a:bodyPr/>
        <a:lstStyle/>
        <a:p>
          <a:endParaRPr lang="en-US" sz="1200"/>
        </a:p>
      </dgm:t>
    </dgm:pt>
    <dgm:pt modelId="{F771E61B-6A4C-4657-A174-B8DFBA589812}">
      <dgm:prSet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8. </a:t>
          </a:r>
          <a:br>
            <a:rPr lang="en-US" sz="1200" b="1" dirty="0" smtClean="0">
              <a:solidFill>
                <a:srgbClr val="FF0000"/>
              </a:solidFill>
            </a:rPr>
          </a:br>
          <a:r>
            <a:rPr lang="en-US" sz="1200" dirty="0" smtClean="0"/>
            <a:t>Article Submission</a:t>
          </a:r>
          <a:endParaRPr lang="en-US" sz="1200" dirty="0"/>
        </a:p>
      </dgm:t>
    </dgm:pt>
    <dgm:pt modelId="{7FDA35D5-6E5C-4F27-B23B-D211276890DF}" type="parTrans" cxnId="{84DF7E18-D018-4196-893C-333178716F38}">
      <dgm:prSet/>
      <dgm:spPr/>
      <dgm:t>
        <a:bodyPr/>
        <a:lstStyle/>
        <a:p>
          <a:endParaRPr lang="en-US" sz="1200"/>
        </a:p>
      </dgm:t>
    </dgm:pt>
    <dgm:pt modelId="{D6D22083-1543-4EC4-BDF7-D2E972A0713A}" type="sibTrans" cxnId="{84DF7E18-D018-4196-893C-333178716F38}">
      <dgm:prSet/>
      <dgm:spPr>
        <a:solidFill>
          <a:srgbClr val="0070C0"/>
        </a:solidFill>
      </dgm:spPr>
      <dgm:t>
        <a:bodyPr/>
        <a:lstStyle/>
        <a:p>
          <a:endParaRPr lang="en-US" sz="1200"/>
        </a:p>
      </dgm:t>
    </dgm:pt>
    <dgm:pt modelId="{1B8E9A79-B263-4B1E-89B0-7269336C8174}">
      <dgm:prSet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2. </a:t>
          </a:r>
          <a:r>
            <a:rPr lang="en-US" sz="1200" dirty="0" smtClean="0"/>
            <a:t/>
          </a:r>
          <a:br>
            <a:rPr lang="en-US" sz="1200" dirty="0" smtClean="0"/>
          </a:br>
          <a:r>
            <a:rPr lang="en-US" sz="1200" dirty="0" smtClean="0"/>
            <a:t>Keyword Research And Analysis</a:t>
          </a:r>
          <a:endParaRPr lang="en-US" sz="1200" dirty="0"/>
        </a:p>
      </dgm:t>
    </dgm:pt>
    <dgm:pt modelId="{B45EB2A0-8D0E-4C0C-AED6-F69F42D8C056}" type="parTrans" cxnId="{B98C35F9-E0C6-49B7-A5EC-F249B2E7731F}">
      <dgm:prSet/>
      <dgm:spPr/>
      <dgm:t>
        <a:bodyPr/>
        <a:lstStyle/>
        <a:p>
          <a:endParaRPr lang="en-US" sz="1200"/>
        </a:p>
      </dgm:t>
    </dgm:pt>
    <dgm:pt modelId="{1B6D741F-31C4-44B6-9F8B-F26113735283}" type="sibTrans" cxnId="{B98C35F9-E0C6-49B7-A5EC-F249B2E7731F}">
      <dgm:prSet/>
      <dgm:spPr>
        <a:solidFill>
          <a:srgbClr val="0070C0"/>
        </a:solidFill>
      </dgm:spPr>
      <dgm:t>
        <a:bodyPr/>
        <a:lstStyle/>
        <a:p>
          <a:endParaRPr lang="en-US" sz="1200"/>
        </a:p>
      </dgm:t>
    </dgm:pt>
    <dgm:pt modelId="{B463C49E-4B5F-4E26-9857-D336469D8FF3}">
      <dgm:prSet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9. </a:t>
          </a:r>
          <a:br>
            <a:rPr lang="en-US" sz="1200" b="1" dirty="0" smtClean="0">
              <a:solidFill>
                <a:srgbClr val="FF0000"/>
              </a:solidFill>
            </a:rPr>
          </a:br>
          <a:r>
            <a:rPr lang="en-US" sz="1200" dirty="0" smtClean="0"/>
            <a:t>Link Popularity</a:t>
          </a:r>
          <a:endParaRPr lang="en-US" sz="1200" dirty="0"/>
        </a:p>
      </dgm:t>
    </dgm:pt>
    <dgm:pt modelId="{B816357F-E467-4B24-9FAD-AD6204B1780C}" type="parTrans" cxnId="{8D07BAAC-196B-4413-85E9-25F395E5EEBB}">
      <dgm:prSet/>
      <dgm:spPr/>
      <dgm:t>
        <a:bodyPr/>
        <a:lstStyle/>
        <a:p>
          <a:endParaRPr lang="en-US" sz="1200"/>
        </a:p>
      </dgm:t>
    </dgm:pt>
    <dgm:pt modelId="{8496357A-DDA9-4AE0-BB60-2087670DD29F}" type="sibTrans" cxnId="{8D07BAAC-196B-4413-85E9-25F395E5EEBB}">
      <dgm:prSet/>
      <dgm:spPr>
        <a:solidFill>
          <a:srgbClr val="0070C0"/>
        </a:solidFill>
      </dgm:spPr>
      <dgm:t>
        <a:bodyPr/>
        <a:lstStyle/>
        <a:p>
          <a:endParaRPr lang="en-US" sz="1200"/>
        </a:p>
      </dgm:t>
    </dgm:pt>
    <dgm:pt modelId="{41A0A739-ACC6-41C4-9DDA-03D183400D7B}">
      <dgm:prSet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3. </a:t>
          </a:r>
          <a:r>
            <a:rPr lang="en-US" sz="1200" b="1" dirty="0" smtClean="0"/>
            <a:t/>
          </a:r>
          <a:br>
            <a:rPr lang="en-US" sz="1200" b="1" dirty="0" smtClean="0"/>
          </a:br>
          <a:r>
            <a:rPr lang="en-US" sz="1200" dirty="0" smtClean="0"/>
            <a:t>Competitor Analysis</a:t>
          </a:r>
          <a:endParaRPr lang="en-US" sz="1200" dirty="0"/>
        </a:p>
      </dgm:t>
    </dgm:pt>
    <dgm:pt modelId="{CB6BCE2F-4D4B-4692-A5F9-701B8AE49566}" type="parTrans" cxnId="{A557F43F-6227-49E0-811E-875F0A472C5B}">
      <dgm:prSet/>
      <dgm:spPr/>
      <dgm:t>
        <a:bodyPr/>
        <a:lstStyle/>
        <a:p>
          <a:endParaRPr lang="en-US" sz="1200"/>
        </a:p>
      </dgm:t>
    </dgm:pt>
    <dgm:pt modelId="{6E3489C5-9BF3-4FB0-88F6-3F99D030F2DE}" type="sibTrans" cxnId="{A557F43F-6227-49E0-811E-875F0A472C5B}">
      <dgm:prSet/>
      <dgm:spPr>
        <a:solidFill>
          <a:srgbClr val="0070C0"/>
        </a:solidFill>
      </dgm:spPr>
      <dgm:t>
        <a:bodyPr/>
        <a:lstStyle/>
        <a:p>
          <a:endParaRPr lang="en-US" sz="1200"/>
        </a:p>
      </dgm:t>
    </dgm:pt>
    <dgm:pt modelId="{1175F1FD-D27D-4739-B1AD-F90EB853C0AA}">
      <dgm:prSet custT="1"/>
      <dgm:spPr/>
      <dgm:t>
        <a:bodyPr/>
        <a:lstStyle/>
        <a:p>
          <a:r>
            <a:rPr lang="en-US" sz="1000" b="1" dirty="0" smtClean="0">
              <a:solidFill>
                <a:srgbClr val="FF0000"/>
              </a:solidFill>
            </a:rPr>
            <a:t>10. </a:t>
          </a:r>
          <a:r>
            <a:rPr lang="en-US" sz="1000" dirty="0" smtClean="0">
              <a:solidFill>
                <a:srgbClr val="FF0000"/>
              </a:solidFill>
            </a:rPr>
            <a:t/>
          </a:r>
          <a:br>
            <a:rPr lang="en-US" sz="1000" dirty="0" smtClean="0">
              <a:solidFill>
                <a:srgbClr val="FF0000"/>
              </a:solidFill>
            </a:rPr>
          </a:br>
          <a:r>
            <a:rPr lang="en-US" sz="1000" dirty="0" smtClean="0"/>
            <a:t>Report</a:t>
          </a:r>
          <a:br>
            <a:rPr lang="en-US" sz="1000" dirty="0" smtClean="0"/>
          </a:br>
          <a:r>
            <a:rPr lang="en-US" sz="1000" dirty="0" smtClean="0"/>
            <a:t>(Weekly, monthly &amp; quarterly)</a:t>
          </a:r>
          <a:endParaRPr lang="en-US" sz="1000" dirty="0"/>
        </a:p>
      </dgm:t>
    </dgm:pt>
    <dgm:pt modelId="{BE6DAAA2-D176-4073-A725-4E97569B960C}" type="parTrans" cxnId="{FEBD33B2-1E23-43BE-8228-3FA7A009C0F6}">
      <dgm:prSet/>
      <dgm:spPr/>
      <dgm:t>
        <a:bodyPr/>
        <a:lstStyle/>
        <a:p>
          <a:endParaRPr lang="en-US" sz="1200"/>
        </a:p>
      </dgm:t>
    </dgm:pt>
    <dgm:pt modelId="{FD925543-E1D1-426A-9D09-41FAE7CFA462}" type="sibTrans" cxnId="{FEBD33B2-1E23-43BE-8228-3FA7A009C0F6}">
      <dgm:prSet/>
      <dgm:spPr>
        <a:solidFill>
          <a:srgbClr val="0070C0"/>
        </a:solidFill>
      </dgm:spPr>
      <dgm:t>
        <a:bodyPr/>
        <a:lstStyle/>
        <a:p>
          <a:endParaRPr lang="en-US" sz="1200"/>
        </a:p>
      </dgm:t>
    </dgm:pt>
    <dgm:pt modelId="{2D6FE212-F154-4236-A630-A2F6C8400ECD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1.</a:t>
          </a:r>
          <a:r>
            <a:rPr lang="en-US" sz="1200" dirty="0" smtClean="0">
              <a:solidFill>
                <a:srgbClr val="FF0000"/>
              </a:solidFill>
            </a:rPr>
            <a:t/>
          </a:r>
          <a:br>
            <a:rPr lang="en-US" sz="1200" dirty="0" smtClean="0">
              <a:solidFill>
                <a:srgbClr val="FF0000"/>
              </a:solidFill>
            </a:rPr>
          </a:br>
          <a:r>
            <a:rPr lang="en-US" sz="1200" dirty="0" smtClean="0"/>
            <a:t>Initial Analysis</a:t>
          </a:r>
          <a:endParaRPr lang="en-US" sz="1200" dirty="0"/>
        </a:p>
      </dgm:t>
    </dgm:pt>
    <dgm:pt modelId="{29A5CFA9-949B-4AB2-AF4B-221B62B71E8A}" type="sibTrans" cxnId="{68C12339-C89C-41F6-AFD6-22904E785A51}">
      <dgm:prSet/>
      <dgm:spPr>
        <a:solidFill>
          <a:srgbClr val="0070C0"/>
        </a:solidFill>
      </dgm:spPr>
      <dgm:t>
        <a:bodyPr/>
        <a:lstStyle/>
        <a:p>
          <a:endParaRPr lang="en-US" sz="1200"/>
        </a:p>
      </dgm:t>
    </dgm:pt>
    <dgm:pt modelId="{67BEDC5C-EB20-4D90-B10A-F705BB17DE78}" type="parTrans" cxnId="{68C12339-C89C-41F6-AFD6-22904E785A51}">
      <dgm:prSet/>
      <dgm:spPr/>
      <dgm:t>
        <a:bodyPr/>
        <a:lstStyle/>
        <a:p>
          <a:endParaRPr lang="en-US" sz="1200"/>
        </a:p>
      </dgm:t>
    </dgm:pt>
    <dgm:pt modelId="{780DFDF0-8F93-40B9-A3E0-F622066371C3}" type="pres">
      <dgm:prSet presAssocID="{520C8187-65C3-4255-8686-5623D735EF5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8B214D-A67A-4E8E-B948-75E4C734E87F}" type="pres">
      <dgm:prSet presAssocID="{2D6FE212-F154-4236-A630-A2F6C8400ECD}" presName="dummy" presStyleCnt="0"/>
      <dgm:spPr/>
    </dgm:pt>
    <dgm:pt modelId="{8CB2358C-B7A8-4BF6-AAF2-4084356640C8}" type="pres">
      <dgm:prSet presAssocID="{2D6FE212-F154-4236-A630-A2F6C8400ECD}" presName="node" presStyleLbl="revTx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4D5AB-29D2-4D5F-BE4D-4A9826775E67}" type="pres">
      <dgm:prSet presAssocID="{29A5CFA9-949B-4AB2-AF4B-221B62B71E8A}" presName="sibTrans" presStyleLbl="node1" presStyleIdx="0" presStyleCnt="10"/>
      <dgm:spPr/>
      <dgm:t>
        <a:bodyPr/>
        <a:lstStyle/>
        <a:p>
          <a:endParaRPr lang="en-US"/>
        </a:p>
      </dgm:t>
    </dgm:pt>
    <dgm:pt modelId="{0249D257-6179-4A78-8708-187B1EB21756}" type="pres">
      <dgm:prSet presAssocID="{1B8E9A79-B263-4B1E-89B0-7269336C8174}" presName="dummy" presStyleCnt="0"/>
      <dgm:spPr/>
    </dgm:pt>
    <dgm:pt modelId="{5734AC76-625C-439C-AAF9-2D1BB0904DE6}" type="pres">
      <dgm:prSet presAssocID="{1B8E9A79-B263-4B1E-89B0-7269336C8174}" presName="node" presStyleLbl="revTx" presStyleIdx="1" presStyleCnt="10" custRadScaleRad="100839" custRadScaleInc="-54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56E38-67F0-4235-AD56-0DD5AE4A23DD}" type="pres">
      <dgm:prSet presAssocID="{1B6D741F-31C4-44B6-9F8B-F26113735283}" presName="sibTrans" presStyleLbl="node1" presStyleIdx="1" presStyleCnt="10"/>
      <dgm:spPr/>
      <dgm:t>
        <a:bodyPr/>
        <a:lstStyle/>
        <a:p>
          <a:endParaRPr lang="en-US"/>
        </a:p>
      </dgm:t>
    </dgm:pt>
    <dgm:pt modelId="{2FADEA6E-9EEA-4E9D-83FD-DDB522E6A4A0}" type="pres">
      <dgm:prSet presAssocID="{41A0A739-ACC6-41C4-9DDA-03D183400D7B}" presName="dummy" presStyleCnt="0"/>
      <dgm:spPr/>
    </dgm:pt>
    <dgm:pt modelId="{5BEB85E2-2A9E-46E5-B583-562003073463}" type="pres">
      <dgm:prSet presAssocID="{41A0A739-ACC6-41C4-9DDA-03D183400D7B}" presName="node" presStyleLbl="revTx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687E3-B96F-485D-925C-562868960BA4}" type="pres">
      <dgm:prSet presAssocID="{6E3489C5-9BF3-4FB0-88F6-3F99D030F2DE}" presName="sibTrans" presStyleLbl="node1" presStyleIdx="2" presStyleCnt="10"/>
      <dgm:spPr/>
      <dgm:t>
        <a:bodyPr/>
        <a:lstStyle/>
        <a:p>
          <a:endParaRPr lang="en-US"/>
        </a:p>
      </dgm:t>
    </dgm:pt>
    <dgm:pt modelId="{D84D9BF9-3B9A-410D-8C4D-F5357F4EC4BC}" type="pres">
      <dgm:prSet presAssocID="{2DF30484-DDE8-449A-98BA-4B5E468EEEBC}" presName="dummy" presStyleCnt="0"/>
      <dgm:spPr/>
    </dgm:pt>
    <dgm:pt modelId="{363E5779-E829-43E9-B261-12133711B4F3}" type="pres">
      <dgm:prSet presAssocID="{2DF30484-DDE8-449A-98BA-4B5E468EEEBC}" presName="node" presStyleLbl="revTx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973FB-0A05-43A7-ACF5-8DD0DD514809}" type="pres">
      <dgm:prSet presAssocID="{2B574B50-71B5-4CF7-AE3E-7C2FE633C571}" presName="sibTrans" presStyleLbl="node1" presStyleIdx="3" presStyleCnt="10"/>
      <dgm:spPr/>
      <dgm:t>
        <a:bodyPr/>
        <a:lstStyle/>
        <a:p>
          <a:endParaRPr lang="en-US"/>
        </a:p>
      </dgm:t>
    </dgm:pt>
    <dgm:pt modelId="{E9A9BADD-995D-478D-B186-4257E0531F2D}" type="pres">
      <dgm:prSet presAssocID="{3C3F44C2-2E79-4A4A-BF73-90D6B06BC8E6}" presName="dummy" presStyleCnt="0"/>
      <dgm:spPr/>
    </dgm:pt>
    <dgm:pt modelId="{F11C39A6-70A2-492F-B424-CE9E118053E4}" type="pres">
      <dgm:prSet presAssocID="{3C3F44C2-2E79-4A4A-BF73-90D6B06BC8E6}" presName="node" presStyleLbl="revTx" presStyleIdx="4" presStyleCnt="10" custRadScaleRad="97320" custRadScaleInc="-42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38C57-CD23-4018-A8DE-19E18C2D1E77}" type="pres">
      <dgm:prSet presAssocID="{0247ACF4-49D7-4B52-895E-F6DA4630F805}" presName="sibTrans" presStyleLbl="node1" presStyleIdx="4" presStyleCnt="10"/>
      <dgm:spPr/>
      <dgm:t>
        <a:bodyPr/>
        <a:lstStyle/>
        <a:p>
          <a:endParaRPr lang="en-US"/>
        </a:p>
      </dgm:t>
    </dgm:pt>
    <dgm:pt modelId="{E25B140C-46BD-43A2-8757-C191A643F8FA}" type="pres">
      <dgm:prSet presAssocID="{08C2F748-CE86-4623-AE54-95C15FA009E8}" presName="dummy" presStyleCnt="0"/>
      <dgm:spPr/>
    </dgm:pt>
    <dgm:pt modelId="{46149F67-C5E4-4FE2-9D59-67EF3DCA4198}" type="pres">
      <dgm:prSet presAssocID="{08C2F748-CE86-4623-AE54-95C15FA009E8}" presName="node" presStyleLbl="revTx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02E7A-9801-4169-A1B0-C16B86034AC0}" type="pres">
      <dgm:prSet presAssocID="{637297F6-ED78-4A85-BD83-679BEAE94CE6}" presName="sibTrans" presStyleLbl="node1" presStyleIdx="5" presStyleCnt="10"/>
      <dgm:spPr/>
      <dgm:t>
        <a:bodyPr/>
        <a:lstStyle/>
        <a:p>
          <a:endParaRPr lang="en-US"/>
        </a:p>
      </dgm:t>
    </dgm:pt>
    <dgm:pt modelId="{C86AB66E-3FA9-432C-BFE8-92E5CC392D72}" type="pres">
      <dgm:prSet presAssocID="{3847E1BE-5338-40E5-B042-53045F2BC955}" presName="dummy" presStyleCnt="0"/>
      <dgm:spPr/>
    </dgm:pt>
    <dgm:pt modelId="{5289EF78-35B6-45E1-939A-1BA6AD29D206}" type="pres">
      <dgm:prSet presAssocID="{3847E1BE-5338-40E5-B042-53045F2BC955}" presName="node" presStyleLbl="revTx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78F7A-1B27-4C23-8A2E-EB3386274B80}" type="pres">
      <dgm:prSet presAssocID="{4E7C28E8-E6D5-4910-A8F3-7833963AB5C5}" presName="sibTrans" presStyleLbl="node1" presStyleIdx="6" presStyleCnt="10"/>
      <dgm:spPr/>
      <dgm:t>
        <a:bodyPr/>
        <a:lstStyle/>
        <a:p>
          <a:endParaRPr lang="en-US"/>
        </a:p>
      </dgm:t>
    </dgm:pt>
    <dgm:pt modelId="{BE7EE2EB-5C01-4715-AA68-3242C3024A64}" type="pres">
      <dgm:prSet presAssocID="{F771E61B-6A4C-4657-A174-B8DFBA589812}" presName="dummy" presStyleCnt="0"/>
      <dgm:spPr/>
    </dgm:pt>
    <dgm:pt modelId="{E868C586-ECE4-48FF-AEBB-1338EF82727A}" type="pres">
      <dgm:prSet presAssocID="{F771E61B-6A4C-4657-A174-B8DFBA589812}" presName="node" presStyleLbl="revTx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FA311-0914-40C5-AB50-392CA98194C1}" type="pres">
      <dgm:prSet presAssocID="{D6D22083-1543-4EC4-BDF7-D2E972A0713A}" presName="sibTrans" presStyleLbl="node1" presStyleIdx="7" presStyleCnt="10"/>
      <dgm:spPr/>
      <dgm:t>
        <a:bodyPr/>
        <a:lstStyle/>
        <a:p>
          <a:endParaRPr lang="en-US"/>
        </a:p>
      </dgm:t>
    </dgm:pt>
    <dgm:pt modelId="{9A79AD31-0541-4CCB-82E5-4BE76DF7C088}" type="pres">
      <dgm:prSet presAssocID="{B463C49E-4B5F-4E26-9857-D336469D8FF3}" presName="dummy" presStyleCnt="0"/>
      <dgm:spPr/>
    </dgm:pt>
    <dgm:pt modelId="{32E38497-B31E-4976-8D5E-5E58D0544628}" type="pres">
      <dgm:prSet presAssocID="{B463C49E-4B5F-4E26-9857-D336469D8FF3}" presName="node" presStyleLbl="revTx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1919B-DC11-44B0-8B5D-1059CCB4330A}" type="pres">
      <dgm:prSet presAssocID="{8496357A-DDA9-4AE0-BB60-2087670DD29F}" presName="sibTrans" presStyleLbl="node1" presStyleIdx="8" presStyleCnt="10"/>
      <dgm:spPr/>
      <dgm:t>
        <a:bodyPr/>
        <a:lstStyle/>
        <a:p>
          <a:endParaRPr lang="en-US"/>
        </a:p>
      </dgm:t>
    </dgm:pt>
    <dgm:pt modelId="{F460B495-CBF6-4049-A0DA-8DE916C53649}" type="pres">
      <dgm:prSet presAssocID="{1175F1FD-D27D-4739-B1AD-F90EB853C0AA}" presName="dummy" presStyleCnt="0"/>
      <dgm:spPr/>
    </dgm:pt>
    <dgm:pt modelId="{2D732781-F5C2-4B42-8B66-240828F2E936}" type="pres">
      <dgm:prSet presAssocID="{1175F1FD-D27D-4739-B1AD-F90EB853C0AA}" presName="node" presStyleLbl="revTx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F6B1C0-6470-4D99-BB3E-ACA4AF9EDD73}" type="pres">
      <dgm:prSet presAssocID="{FD925543-E1D1-426A-9D09-41FAE7CFA462}" presName="sibTrans" presStyleLbl="node1" presStyleIdx="9" presStyleCnt="10"/>
      <dgm:spPr/>
      <dgm:t>
        <a:bodyPr/>
        <a:lstStyle/>
        <a:p>
          <a:endParaRPr lang="en-US"/>
        </a:p>
      </dgm:t>
    </dgm:pt>
  </dgm:ptLst>
  <dgm:cxnLst>
    <dgm:cxn modelId="{68C12339-C89C-41F6-AFD6-22904E785A51}" srcId="{520C8187-65C3-4255-8686-5623D735EF59}" destId="{2D6FE212-F154-4236-A630-A2F6C8400ECD}" srcOrd="0" destOrd="0" parTransId="{67BEDC5C-EB20-4D90-B10A-F705BB17DE78}" sibTransId="{29A5CFA9-949B-4AB2-AF4B-221B62B71E8A}"/>
    <dgm:cxn modelId="{6155DEB0-B7AB-4FFA-AE7F-19AFF99FD55D}" type="presOf" srcId="{29A5CFA9-949B-4AB2-AF4B-221B62B71E8A}" destId="{54D4D5AB-29D2-4D5F-BE4D-4A9826775E67}" srcOrd="0" destOrd="0" presId="urn:microsoft.com/office/officeart/2005/8/layout/cycle1"/>
    <dgm:cxn modelId="{8D07BAAC-196B-4413-85E9-25F395E5EEBB}" srcId="{520C8187-65C3-4255-8686-5623D735EF59}" destId="{B463C49E-4B5F-4E26-9857-D336469D8FF3}" srcOrd="8" destOrd="0" parTransId="{B816357F-E467-4B24-9FAD-AD6204B1780C}" sibTransId="{8496357A-DDA9-4AE0-BB60-2087670DD29F}"/>
    <dgm:cxn modelId="{B98C35F9-E0C6-49B7-A5EC-F249B2E7731F}" srcId="{520C8187-65C3-4255-8686-5623D735EF59}" destId="{1B8E9A79-B263-4B1E-89B0-7269336C8174}" srcOrd="1" destOrd="0" parTransId="{B45EB2A0-8D0E-4C0C-AED6-F69F42D8C056}" sibTransId="{1B6D741F-31C4-44B6-9F8B-F26113735283}"/>
    <dgm:cxn modelId="{497486E9-DFF5-45F1-B4EB-4905C4852FB2}" type="presOf" srcId="{8496357A-DDA9-4AE0-BB60-2087670DD29F}" destId="{1161919B-DC11-44B0-8B5D-1059CCB4330A}" srcOrd="0" destOrd="0" presId="urn:microsoft.com/office/officeart/2005/8/layout/cycle1"/>
    <dgm:cxn modelId="{1A494DDD-E15F-4C10-A16E-CF707A9305D0}" type="presOf" srcId="{6E3489C5-9BF3-4FB0-88F6-3F99D030F2DE}" destId="{BAD687E3-B96F-485D-925C-562868960BA4}" srcOrd="0" destOrd="0" presId="urn:microsoft.com/office/officeart/2005/8/layout/cycle1"/>
    <dgm:cxn modelId="{75806B69-E87C-4429-AECD-A25CFB5BBAE9}" type="presOf" srcId="{1B6D741F-31C4-44B6-9F8B-F26113735283}" destId="{0BA56E38-67F0-4235-AD56-0DD5AE4A23DD}" srcOrd="0" destOrd="0" presId="urn:microsoft.com/office/officeart/2005/8/layout/cycle1"/>
    <dgm:cxn modelId="{2ABA44FD-97D3-488A-B795-1DBB8878283B}" type="presOf" srcId="{F771E61B-6A4C-4657-A174-B8DFBA589812}" destId="{E868C586-ECE4-48FF-AEBB-1338EF82727A}" srcOrd="0" destOrd="0" presId="urn:microsoft.com/office/officeart/2005/8/layout/cycle1"/>
    <dgm:cxn modelId="{84DF7E18-D018-4196-893C-333178716F38}" srcId="{520C8187-65C3-4255-8686-5623D735EF59}" destId="{F771E61B-6A4C-4657-A174-B8DFBA589812}" srcOrd="7" destOrd="0" parTransId="{7FDA35D5-6E5C-4F27-B23B-D211276890DF}" sibTransId="{D6D22083-1543-4EC4-BDF7-D2E972A0713A}"/>
    <dgm:cxn modelId="{FEBD33B2-1E23-43BE-8228-3FA7A009C0F6}" srcId="{520C8187-65C3-4255-8686-5623D735EF59}" destId="{1175F1FD-D27D-4739-B1AD-F90EB853C0AA}" srcOrd="9" destOrd="0" parTransId="{BE6DAAA2-D176-4073-A725-4E97569B960C}" sibTransId="{FD925543-E1D1-426A-9D09-41FAE7CFA462}"/>
    <dgm:cxn modelId="{EE862FA4-7EFE-431D-8B10-3D0EF617B4F7}" type="presOf" srcId="{1B8E9A79-B263-4B1E-89B0-7269336C8174}" destId="{5734AC76-625C-439C-AAF9-2D1BB0904DE6}" srcOrd="0" destOrd="0" presId="urn:microsoft.com/office/officeart/2005/8/layout/cycle1"/>
    <dgm:cxn modelId="{902A5E16-4EDE-4926-8602-4E2A18D2D774}" srcId="{520C8187-65C3-4255-8686-5623D735EF59}" destId="{08C2F748-CE86-4623-AE54-95C15FA009E8}" srcOrd="5" destOrd="0" parTransId="{24942FB3-489B-417A-9129-EA8CBD67152E}" sibTransId="{637297F6-ED78-4A85-BD83-679BEAE94CE6}"/>
    <dgm:cxn modelId="{8EE30558-E483-4A52-B664-18470724F50A}" type="presOf" srcId="{637297F6-ED78-4A85-BD83-679BEAE94CE6}" destId="{66D02E7A-9801-4169-A1B0-C16B86034AC0}" srcOrd="0" destOrd="0" presId="urn:microsoft.com/office/officeart/2005/8/layout/cycle1"/>
    <dgm:cxn modelId="{A557F43F-6227-49E0-811E-875F0A472C5B}" srcId="{520C8187-65C3-4255-8686-5623D735EF59}" destId="{41A0A739-ACC6-41C4-9DDA-03D183400D7B}" srcOrd="2" destOrd="0" parTransId="{CB6BCE2F-4D4B-4692-A5F9-701B8AE49566}" sibTransId="{6E3489C5-9BF3-4FB0-88F6-3F99D030F2DE}"/>
    <dgm:cxn modelId="{F578830C-A4C0-43FE-A167-18D08FD07A91}" type="presOf" srcId="{3847E1BE-5338-40E5-B042-53045F2BC955}" destId="{5289EF78-35B6-45E1-939A-1BA6AD29D206}" srcOrd="0" destOrd="0" presId="urn:microsoft.com/office/officeart/2005/8/layout/cycle1"/>
    <dgm:cxn modelId="{E09314C1-5AA9-41D3-B8CB-F5C84B2FCA90}" type="presOf" srcId="{41A0A739-ACC6-41C4-9DDA-03D183400D7B}" destId="{5BEB85E2-2A9E-46E5-B583-562003073463}" srcOrd="0" destOrd="0" presId="urn:microsoft.com/office/officeart/2005/8/layout/cycle1"/>
    <dgm:cxn modelId="{6ACC9EB4-2581-4C5A-B895-67CA205E3DD5}" type="presOf" srcId="{0247ACF4-49D7-4B52-895E-F6DA4630F805}" destId="{A6638C57-CD23-4018-A8DE-19E18C2D1E77}" srcOrd="0" destOrd="0" presId="urn:microsoft.com/office/officeart/2005/8/layout/cycle1"/>
    <dgm:cxn modelId="{6C807FD7-23AE-4019-85A2-006454DACE14}" type="presOf" srcId="{1175F1FD-D27D-4739-B1AD-F90EB853C0AA}" destId="{2D732781-F5C2-4B42-8B66-240828F2E936}" srcOrd="0" destOrd="0" presId="urn:microsoft.com/office/officeart/2005/8/layout/cycle1"/>
    <dgm:cxn modelId="{44DC1087-5CDD-40C7-A733-51CB7C18A0E8}" type="presOf" srcId="{D6D22083-1543-4EC4-BDF7-D2E972A0713A}" destId="{987FA311-0914-40C5-AB50-392CA98194C1}" srcOrd="0" destOrd="0" presId="urn:microsoft.com/office/officeart/2005/8/layout/cycle1"/>
    <dgm:cxn modelId="{2DB1B435-7375-45AE-B2B9-C44E4D3A242F}" type="presOf" srcId="{2B574B50-71B5-4CF7-AE3E-7C2FE633C571}" destId="{739973FB-0A05-43A7-ACF5-8DD0DD514809}" srcOrd="0" destOrd="0" presId="urn:microsoft.com/office/officeart/2005/8/layout/cycle1"/>
    <dgm:cxn modelId="{C4A77E1A-97B2-4361-AB3E-92558DCAF38A}" type="presOf" srcId="{2DF30484-DDE8-449A-98BA-4B5E468EEEBC}" destId="{363E5779-E829-43E9-B261-12133711B4F3}" srcOrd="0" destOrd="0" presId="urn:microsoft.com/office/officeart/2005/8/layout/cycle1"/>
    <dgm:cxn modelId="{27818E2E-BCC2-4C3B-AFE4-0127AB339F6E}" type="presOf" srcId="{FD925543-E1D1-426A-9D09-41FAE7CFA462}" destId="{CCF6B1C0-6470-4D99-BB3E-ACA4AF9EDD73}" srcOrd="0" destOrd="0" presId="urn:microsoft.com/office/officeart/2005/8/layout/cycle1"/>
    <dgm:cxn modelId="{CC18ED98-4CB5-4611-ACE9-CA11110972C9}" type="presOf" srcId="{08C2F748-CE86-4623-AE54-95C15FA009E8}" destId="{46149F67-C5E4-4FE2-9D59-67EF3DCA4198}" srcOrd="0" destOrd="0" presId="urn:microsoft.com/office/officeart/2005/8/layout/cycle1"/>
    <dgm:cxn modelId="{1F661D39-10D6-4BEE-9344-6D8D41C36572}" type="presOf" srcId="{2D6FE212-F154-4236-A630-A2F6C8400ECD}" destId="{8CB2358C-B7A8-4BF6-AAF2-4084356640C8}" srcOrd="0" destOrd="0" presId="urn:microsoft.com/office/officeart/2005/8/layout/cycle1"/>
    <dgm:cxn modelId="{570B43E1-6164-445F-8351-FA11BB2FB605}" srcId="{520C8187-65C3-4255-8686-5623D735EF59}" destId="{3C3F44C2-2E79-4A4A-BF73-90D6B06BC8E6}" srcOrd="4" destOrd="0" parTransId="{EE89A2E9-A575-4E59-9BC8-16D3C45B7FE4}" sibTransId="{0247ACF4-49D7-4B52-895E-F6DA4630F805}"/>
    <dgm:cxn modelId="{1EE2706C-FD54-4394-923F-FF209CC127A9}" type="presOf" srcId="{4E7C28E8-E6D5-4910-A8F3-7833963AB5C5}" destId="{07678F7A-1B27-4C23-8A2E-EB3386274B80}" srcOrd="0" destOrd="0" presId="urn:microsoft.com/office/officeart/2005/8/layout/cycle1"/>
    <dgm:cxn modelId="{C0ED20FC-DCF5-4436-8CF1-B7A146CA9E99}" srcId="{520C8187-65C3-4255-8686-5623D735EF59}" destId="{2DF30484-DDE8-449A-98BA-4B5E468EEEBC}" srcOrd="3" destOrd="0" parTransId="{FB54CAB5-E520-4E37-B6B7-33C017B70B4A}" sibTransId="{2B574B50-71B5-4CF7-AE3E-7C2FE633C571}"/>
    <dgm:cxn modelId="{67F1AA0C-AAA2-4462-B8EB-9534D1741D2E}" srcId="{520C8187-65C3-4255-8686-5623D735EF59}" destId="{3847E1BE-5338-40E5-B042-53045F2BC955}" srcOrd="6" destOrd="0" parTransId="{AA65E7D0-932C-4042-9F9F-77CCBD69049C}" sibTransId="{4E7C28E8-E6D5-4910-A8F3-7833963AB5C5}"/>
    <dgm:cxn modelId="{95D7AF93-DDFA-478C-A83F-B08BE1C6335E}" type="presOf" srcId="{B463C49E-4B5F-4E26-9857-D336469D8FF3}" destId="{32E38497-B31E-4976-8D5E-5E58D0544628}" srcOrd="0" destOrd="0" presId="urn:microsoft.com/office/officeart/2005/8/layout/cycle1"/>
    <dgm:cxn modelId="{26A20EFE-C563-4525-BBDB-26B792073971}" type="presOf" srcId="{520C8187-65C3-4255-8686-5623D735EF59}" destId="{780DFDF0-8F93-40B9-A3E0-F622066371C3}" srcOrd="0" destOrd="0" presId="urn:microsoft.com/office/officeart/2005/8/layout/cycle1"/>
    <dgm:cxn modelId="{443A5C81-CBDA-4A2F-B846-A78AED8A8526}" type="presOf" srcId="{3C3F44C2-2E79-4A4A-BF73-90D6B06BC8E6}" destId="{F11C39A6-70A2-492F-B424-CE9E118053E4}" srcOrd="0" destOrd="0" presId="urn:microsoft.com/office/officeart/2005/8/layout/cycle1"/>
    <dgm:cxn modelId="{55725277-3653-4BEA-9221-3069D8CEF9D0}" type="presParOf" srcId="{780DFDF0-8F93-40B9-A3E0-F622066371C3}" destId="{888B214D-A67A-4E8E-B948-75E4C734E87F}" srcOrd="0" destOrd="0" presId="urn:microsoft.com/office/officeart/2005/8/layout/cycle1"/>
    <dgm:cxn modelId="{87CB36B7-4D1C-4A58-A557-41CC77836AD6}" type="presParOf" srcId="{780DFDF0-8F93-40B9-A3E0-F622066371C3}" destId="{8CB2358C-B7A8-4BF6-AAF2-4084356640C8}" srcOrd="1" destOrd="0" presId="urn:microsoft.com/office/officeart/2005/8/layout/cycle1"/>
    <dgm:cxn modelId="{9A45F630-FBF6-4A22-BDEB-D7791B5571DF}" type="presParOf" srcId="{780DFDF0-8F93-40B9-A3E0-F622066371C3}" destId="{54D4D5AB-29D2-4D5F-BE4D-4A9826775E67}" srcOrd="2" destOrd="0" presId="urn:microsoft.com/office/officeart/2005/8/layout/cycle1"/>
    <dgm:cxn modelId="{9C85BB5D-8CC1-40DD-A484-FEE92FC9F01A}" type="presParOf" srcId="{780DFDF0-8F93-40B9-A3E0-F622066371C3}" destId="{0249D257-6179-4A78-8708-187B1EB21756}" srcOrd="3" destOrd="0" presId="urn:microsoft.com/office/officeart/2005/8/layout/cycle1"/>
    <dgm:cxn modelId="{D1E777CB-CB3C-4CCF-9DF1-30D8EA893376}" type="presParOf" srcId="{780DFDF0-8F93-40B9-A3E0-F622066371C3}" destId="{5734AC76-625C-439C-AAF9-2D1BB0904DE6}" srcOrd="4" destOrd="0" presId="urn:microsoft.com/office/officeart/2005/8/layout/cycle1"/>
    <dgm:cxn modelId="{6083006D-4AB2-4B15-9D0F-2188BB65809B}" type="presParOf" srcId="{780DFDF0-8F93-40B9-A3E0-F622066371C3}" destId="{0BA56E38-67F0-4235-AD56-0DD5AE4A23DD}" srcOrd="5" destOrd="0" presId="urn:microsoft.com/office/officeart/2005/8/layout/cycle1"/>
    <dgm:cxn modelId="{E1217003-8015-4F17-8123-1504819A672D}" type="presParOf" srcId="{780DFDF0-8F93-40B9-A3E0-F622066371C3}" destId="{2FADEA6E-9EEA-4E9D-83FD-DDB522E6A4A0}" srcOrd="6" destOrd="0" presId="urn:microsoft.com/office/officeart/2005/8/layout/cycle1"/>
    <dgm:cxn modelId="{BB8FADC6-7E8F-4A05-A5EA-F6C1529ECFD5}" type="presParOf" srcId="{780DFDF0-8F93-40B9-A3E0-F622066371C3}" destId="{5BEB85E2-2A9E-46E5-B583-562003073463}" srcOrd="7" destOrd="0" presId="urn:microsoft.com/office/officeart/2005/8/layout/cycle1"/>
    <dgm:cxn modelId="{175EEF20-A3CD-4DDE-BF37-DA4406E87D03}" type="presParOf" srcId="{780DFDF0-8F93-40B9-A3E0-F622066371C3}" destId="{BAD687E3-B96F-485D-925C-562868960BA4}" srcOrd="8" destOrd="0" presId="urn:microsoft.com/office/officeart/2005/8/layout/cycle1"/>
    <dgm:cxn modelId="{D2A76BAA-0D56-43AD-A12C-41B3C25918E0}" type="presParOf" srcId="{780DFDF0-8F93-40B9-A3E0-F622066371C3}" destId="{D84D9BF9-3B9A-410D-8C4D-F5357F4EC4BC}" srcOrd="9" destOrd="0" presId="urn:microsoft.com/office/officeart/2005/8/layout/cycle1"/>
    <dgm:cxn modelId="{3474DD06-85DC-460B-A4B0-FA7254D53509}" type="presParOf" srcId="{780DFDF0-8F93-40B9-A3E0-F622066371C3}" destId="{363E5779-E829-43E9-B261-12133711B4F3}" srcOrd="10" destOrd="0" presId="urn:microsoft.com/office/officeart/2005/8/layout/cycle1"/>
    <dgm:cxn modelId="{0B327C60-AA1F-46A9-9434-317F3FA9E879}" type="presParOf" srcId="{780DFDF0-8F93-40B9-A3E0-F622066371C3}" destId="{739973FB-0A05-43A7-ACF5-8DD0DD514809}" srcOrd="11" destOrd="0" presId="urn:microsoft.com/office/officeart/2005/8/layout/cycle1"/>
    <dgm:cxn modelId="{B17CE521-5AB8-41EC-8B63-D7847414224C}" type="presParOf" srcId="{780DFDF0-8F93-40B9-A3E0-F622066371C3}" destId="{E9A9BADD-995D-478D-B186-4257E0531F2D}" srcOrd="12" destOrd="0" presId="urn:microsoft.com/office/officeart/2005/8/layout/cycle1"/>
    <dgm:cxn modelId="{32EE40F9-A089-49D1-B523-9906DF77DAAD}" type="presParOf" srcId="{780DFDF0-8F93-40B9-A3E0-F622066371C3}" destId="{F11C39A6-70A2-492F-B424-CE9E118053E4}" srcOrd="13" destOrd="0" presId="urn:microsoft.com/office/officeart/2005/8/layout/cycle1"/>
    <dgm:cxn modelId="{E19B606E-B658-42D9-B801-03B908AE31C2}" type="presParOf" srcId="{780DFDF0-8F93-40B9-A3E0-F622066371C3}" destId="{A6638C57-CD23-4018-A8DE-19E18C2D1E77}" srcOrd="14" destOrd="0" presId="urn:microsoft.com/office/officeart/2005/8/layout/cycle1"/>
    <dgm:cxn modelId="{A8B9C927-02F8-45EC-99C7-31BA580739B0}" type="presParOf" srcId="{780DFDF0-8F93-40B9-A3E0-F622066371C3}" destId="{E25B140C-46BD-43A2-8757-C191A643F8FA}" srcOrd="15" destOrd="0" presId="urn:microsoft.com/office/officeart/2005/8/layout/cycle1"/>
    <dgm:cxn modelId="{29531D22-7651-47F8-A3B9-C8DB12EB6464}" type="presParOf" srcId="{780DFDF0-8F93-40B9-A3E0-F622066371C3}" destId="{46149F67-C5E4-4FE2-9D59-67EF3DCA4198}" srcOrd="16" destOrd="0" presId="urn:microsoft.com/office/officeart/2005/8/layout/cycle1"/>
    <dgm:cxn modelId="{DD898FE2-DCD9-4F87-83A4-2228B2FBB3C8}" type="presParOf" srcId="{780DFDF0-8F93-40B9-A3E0-F622066371C3}" destId="{66D02E7A-9801-4169-A1B0-C16B86034AC0}" srcOrd="17" destOrd="0" presId="urn:microsoft.com/office/officeart/2005/8/layout/cycle1"/>
    <dgm:cxn modelId="{88BCFC34-CFA2-43C8-A54A-4010F19DA469}" type="presParOf" srcId="{780DFDF0-8F93-40B9-A3E0-F622066371C3}" destId="{C86AB66E-3FA9-432C-BFE8-92E5CC392D72}" srcOrd="18" destOrd="0" presId="urn:microsoft.com/office/officeart/2005/8/layout/cycle1"/>
    <dgm:cxn modelId="{248F42F7-6178-4887-90F4-48374018D4C2}" type="presParOf" srcId="{780DFDF0-8F93-40B9-A3E0-F622066371C3}" destId="{5289EF78-35B6-45E1-939A-1BA6AD29D206}" srcOrd="19" destOrd="0" presId="urn:microsoft.com/office/officeart/2005/8/layout/cycle1"/>
    <dgm:cxn modelId="{EFC3F430-96B6-4038-A82B-319E0ABF1375}" type="presParOf" srcId="{780DFDF0-8F93-40B9-A3E0-F622066371C3}" destId="{07678F7A-1B27-4C23-8A2E-EB3386274B80}" srcOrd="20" destOrd="0" presId="urn:microsoft.com/office/officeart/2005/8/layout/cycle1"/>
    <dgm:cxn modelId="{E86870DF-F024-4D94-B401-09EEB6DE2FB5}" type="presParOf" srcId="{780DFDF0-8F93-40B9-A3E0-F622066371C3}" destId="{BE7EE2EB-5C01-4715-AA68-3242C3024A64}" srcOrd="21" destOrd="0" presId="urn:microsoft.com/office/officeart/2005/8/layout/cycle1"/>
    <dgm:cxn modelId="{872CA54E-A9A6-4D1E-A693-66AB4F9975E1}" type="presParOf" srcId="{780DFDF0-8F93-40B9-A3E0-F622066371C3}" destId="{E868C586-ECE4-48FF-AEBB-1338EF82727A}" srcOrd="22" destOrd="0" presId="urn:microsoft.com/office/officeart/2005/8/layout/cycle1"/>
    <dgm:cxn modelId="{453CCFFD-BDCC-4DCC-8A10-4C0C4578B55E}" type="presParOf" srcId="{780DFDF0-8F93-40B9-A3E0-F622066371C3}" destId="{987FA311-0914-40C5-AB50-392CA98194C1}" srcOrd="23" destOrd="0" presId="urn:microsoft.com/office/officeart/2005/8/layout/cycle1"/>
    <dgm:cxn modelId="{6E9F45D2-E11A-4687-9637-FAB109EC3361}" type="presParOf" srcId="{780DFDF0-8F93-40B9-A3E0-F622066371C3}" destId="{9A79AD31-0541-4CCB-82E5-4BE76DF7C088}" srcOrd="24" destOrd="0" presId="urn:microsoft.com/office/officeart/2005/8/layout/cycle1"/>
    <dgm:cxn modelId="{506BBCCA-2C72-45CD-8A34-AE3D52BDE60C}" type="presParOf" srcId="{780DFDF0-8F93-40B9-A3E0-F622066371C3}" destId="{32E38497-B31E-4976-8D5E-5E58D0544628}" srcOrd="25" destOrd="0" presId="urn:microsoft.com/office/officeart/2005/8/layout/cycle1"/>
    <dgm:cxn modelId="{DA88F5F6-83B7-4497-9C6E-7B67F8D861B4}" type="presParOf" srcId="{780DFDF0-8F93-40B9-A3E0-F622066371C3}" destId="{1161919B-DC11-44B0-8B5D-1059CCB4330A}" srcOrd="26" destOrd="0" presId="urn:microsoft.com/office/officeart/2005/8/layout/cycle1"/>
    <dgm:cxn modelId="{ADFF20DC-C934-44BC-9DA1-576BA438DFE1}" type="presParOf" srcId="{780DFDF0-8F93-40B9-A3E0-F622066371C3}" destId="{F460B495-CBF6-4049-A0DA-8DE916C53649}" srcOrd="27" destOrd="0" presId="urn:microsoft.com/office/officeart/2005/8/layout/cycle1"/>
    <dgm:cxn modelId="{B2A93F87-BEA9-486F-BD38-A0BE08DBEC5B}" type="presParOf" srcId="{780DFDF0-8F93-40B9-A3E0-F622066371C3}" destId="{2D732781-F5C2-4B42-8B66-240828F2E936}" srcOrd="28" destOrd="0" presId="urn:microsoft.com/office/officeart/2005/8/layout/cycle1"/>
    <dgm:cxn modelId="{8C722ECE-E70E-4BE9-94E7-E1772716BA61}" type="presParOf" srcId="{780DFDF0-8F93-40B9-A3E0-F622066371C3}" destId="{CCF6B1C0-6470-4D99-BB3E-ACA4AF9EDD73}" srcOrd="29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B2358C-B7A8-4BF6-AAF2-4084356640C8}">
      <dsp:nvSpPr>
        <dsp:cNvPr id="0" name=""/>
        <dsp:cNvSpPr/>
      </dsp:nvSpPr>
      <dsp:spPr>
        <a:xfrm>
          <a:off x="4910611" y="2567"/>
          <a:ext cx="825810" cy="825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0000"/>
              </a:solidFill>
            </a:rPr>
            <a:t>1.</a:t>
          </a:r>
          <a:r>
            <a:rPr lang="en-US" sz="1200" kern="1200" dirty="0" smtClean="0">
              <a:solidFill>
                <a:srgbClr val="FF0000"/>
              </a:solidFill>
            </a:rPr>
            <a:t/>
          </a:r>
          <a:br>
            <a:rPr lang="en-US" sz="1200" kern="1200" dirty="0" smtClean="0">
              <a:solidFill>
                <a:srgbClr val="FF0000"/>
              </a:solidFill>
            </a:rPr>
          </a:br>
          <a:r>
            <a:rPr lang="en-US" sz="1200" kern="1200" dirty="0" smtClean="0"/>
            <a:t>Initial Analysis</a:t>
          </a:r>
          <a:endParaRPr lang="en-US" sz="1200" kern="1200" dirty="0"/>
        </a:p>
      </dsp:txBody>
      <dsp:txXfrm>
        <a:off x="4910611" y="2567"/>
        <a:ext cx="825810" cy="825810"/>
      </dsp:txXfrm>
    </dsp:sp>
    <dsp:sp modelId="{54D4D5AB-29D2-4D5F-BE4D-4A9826775E67}">
      <dsp:nvSpPr>
        <dsp:cNvPr id="0" name=""/>
        <dsp:cNvSpPr/>
      </dsp:nvSpPr>
      <dsp:spPr>
        <a:xfrm>
          <a:off x="1239111" y="130299"/>
          <a:ext cx="6445761" cy="6445761"/>
        </a:xfrm>
        <a:prstGeom prst="circularArrow">
          <a:avLst>
            <a:gd name="adj1" fmla="val 2498"/>
            <a:gd name="adj2" fmla="val 151344"/>
            <a:gd name="adj3" fmla="val 18533134"/>
            <a:gd name="adj4" fmla="val 17682733"/>
            <a:gd name="adj5" fmla="val 2915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34AC76-625C-439C-AAF9-2D1BB0904DE6}">
      <dsp:nvSpPr>
        <dsp:cNvPr id="0" name=""/>
        <dsp:cNvSpPr/>
      </dsp:nvSpPr>
      <dsp:spPr>
        <a:xfrm>
          <a:off x="6434827" y="1066800"/>
          <a:ext cx="825810" cy="825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0000"/>
              </a:solidFill>
            </a:rPr>
            <a:t>2. 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Keyword Research And Analysis</a:t>
          </a:r>
          <a:endParaRPr lang="en-US" sz="1200" kern="1200" dirty="0"/>
        </a:p>
      </dsp:txBody>
      <dsp:txXfrm>
        <a:off x="6434827" y="1066800"/>
        <a:ext cx="825810" cy="825810"/>
      </dsp:txXfrm>
    </dsp:sp>
    <dsp:sp modelId="{0BA56E38-67F0-4235-AD56-0DD5AE4A23DD}">
      <dsp:nvSpPr>
        <dsp:cNvPr id="0" name=""/>
        <dsp:cNvSpPr/>
      </dsp:nvSpPr>
      <dsp:spPr>
        <a:xfrm>
          <a:off x="1149326" y="16953"/>
          <a:ext cx="6445761" cy="6445761"/>
        </a:xfrm>
        <a:prstGeom prst="circularArrow">
          <a:avLst>
            <a:gd name="adj1" fmla="val 2498"/>
            <a:gd name="adj2" fmla="val 151344"/>
            <a:gd name="adj3" fmla="val 21066659"/>
            <a:gd name="adj4" fmla="val 20026335"/>
            <a:gd name="adj5" fmla="val 2915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EB85E2-2A9E-46E5-B583-562003073463}">
      <dsp:nvSpPr>
        <dsp:cNvPr id="0" name=""/>
        <dsp:cNvSpPr/>
      </dsp:nvSpPr>
      <dsp:spPr>
        <a:xfrm>
          <a:off x="7017023" y="2901794"/>
          <a:ext cx="825810" cy="825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0000"/>
              </a:solidFill>
            </a:rPr>
            <a:t>3. </a:t>
          </a:r>
          <a:r>
            <a:rPr lang="en-US" sz="1200" b="1" kern="1200" dirty="0" smtClean="0"/>
            <a:t/>
          </a:r>
          <a:br>
            <a:rPr lang="en-US" sz="1200" b="1" kern="1200" dirty="0" smtClean="0"/>
          </a:br>
          <a:r>
            <a:rPr lang="en-US" sz="1200" kern="1200" dirty="0" smtClean="0"/>
            <a:t>Competitor Analysis</a:t>
          </a:r>
          <a:endParaRPr lang="en-US" sz="1200" kern="1200" dirty="0"/>
        </a:p>
      </dsp:txBody>
      <dsp:txXfrm>
        <a:off x="7017023" y="2901794"/>
        <a:ext cx="825810" cy="825810"/>
      </dsp:txXfrm>
    </dsp:sp>
    <dsp:sp modelId="{BAD687E3-B96F-485D-925C-562868960BA4}">
      <dsp:nvSpPr>
        <dsp:cNvPr id="0" name=""/>
        <dsp:cNvSpPr/>
      </dsp:nvSpPr>
      <dsp:spPr>
        <a:xfrm>
          <a:off x="1158619" y="91819"/>
          <a:ext cx="6445761" cy="6445761"/>
        </a:xfrm>
        <a:prstGeom prst="circularArrow">
          <a:avLst>
            <a:gd name="adj1" fmla="val 2498"/>
            <a:gd name="adj2" fmla="val 151344"/>
            <a:gd name="adj3" fmla="val 1462278"/>
            <a:gd name="adj4" fmla="val 467073"/>
            <a:gd name="adj5" fmla="val 2915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3E5779-E829-43E9-B261-12133711B4F3}">
      <dsp:nvSpPr>
        <dsp:cNvPr id="0" name=""/>
        <dsp:cNvSpPr/>
      </dsp:nvSpPr>
      <dsp:spPr>
        <a:xfrm>
          <a:off x="6434825" y="4693616"/>
          <a:ext cx="825810" cy="825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0000"/>
              </a:solidFill>
            </a:rPr>
            <a:t>4.</a:t>
          </a:r>
          <a:r>
            <a:rPr lang="en-US" sz="1200" b="1" kern="1200" dirty="0" smtClean="0"/>
            <a:t> </a:t>
          </a:r>
          <a:br>
            <a:rPr lang="en-US" sz="1200" b="1" kern="1200" dirty="0" smtClean="0"/>
          </a:br>
          <a:r>
            <a:rPr lang="en-US" sz="1200" kern="1200" dirty="0" smtClean="0"/>
            <a:t>Sitemap Generation</a:t>
          </a:r>
          <a:endParaRPr lang="en-US" sz="1200" kern="1200" dirty="0"/>
        </a:p>
      </dsp:txBody>
      <dsp:txXfrm>
        <a:off x="6434825" y="4693616"/>
        <a:ext cx="825810" cy="825810"/>
      </dsp:txXfrm>
    </dsp:sp>
    <dsp:sp modelId="{739973FB-0A05-43A7-ACF5-8DD0DD514809}">
      <dsp:nvSpPr>
        <dsp:cNvPr id="0" name=""/>
        <dsp:cNvSpPr/>
      </dsp:nvSpPr>
      <dsp:spPr>
        <a:xfrm>
          <a:off x="1376526" y="-97370"/>
          <a:ext cx="6445761" cy="6445761"/>
        </a:xfrm>
        <a:prstGeom prst="circularArrow">
          <a:avLst>
            <a:gd name="adj1" fmla="val 2498"/>
            <a:gd name="adj2" fmla="val 151344"/>
            <a:gd name="adj3" fmla="val 3934674"/>
            <a:gd name="adj4" fmla="val 3104879"/>
            <a:gd name="adj5" fmla="val 2915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1C39A6-70A2-492F-B424-CE9E118053E4}">
      <dsp:nvSpPr>
        <dsp:cNvPr id="0" name=""/>
        <dsp:cNvSpPr/>
      </dsp:nvSpPr>
      <dsp:spPr>
        <a:xfrm>
          <a:off x="4910608" y="5714996"/>
          <a:ext cx="825810" cy="825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0000"/>
              </a:solidFill>
            </a:rPr>
            <a:t>5.</a:t>
          </a:r>
          <a:br>
            <a:rPr lang="en-US" sz="1200" b="1" kern="1200" dirty="0" smtClean="0">
              <a:solidFill>
                <a:srgbClr val="FF0000"/>
              </a:solidFill>
            </a:rPr>
          </a:br>
          <a:r>
            <a:rPr lang="en-US" sz="1200" kern="1200" dirty="0" smtClean="0"/>
            <a:t> Search Engine + Directory Submission</a:t>
          </a:r>
          <a:endParaRPr lang="en-US" sz="1200" kern="1200" dirty="0"/>
        </a:p>
      </dsp:txBody>
      <dsp:txXfrm>
        <a:off x="4910608" y="5714996"/>
        <a:ext cx="825810" cy="825810"/>
      </dsp:txXfrm>
    </dsp:sp>
    <dsp:sp modelId="{A6638C57-CD23-4018-A8DE-19E18C2D1E77}">
      <dsp:nvSpPr>
        <dsp:cNvPr id="0" name=""/>
        <dsp:cNvSpPr/>
      </dsp:nvSpPr>
      <dsp:spPr>
        <a:xfrm>
          <a:off x="923913" y="59799"/>
          <a:ext cx="6445761" cy="6445761"/>
        </a:xfrm>
        <a:prstGeom prst="circularArrow">
          <a:avLst>
            <a:gd name="adj1" fmla="val 2498"/>
            <a:gd name="adj2" fmla="val 151344"/>
            <a:gd name="adj3" fmla="val 5581178"/>
            <a:gd name="adj4" fmla="val 4529361"/>
            <a:gd name="adj5" fmla="val 2915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149F67-C5E4-4FE2-9D59-67EF3DCA4198}">
      <dsp:nvSpPr>
        <dsp:cNvPr id="0" name=""/>
        <dsp:cNvSpPr/>
      </dsp:nvSpPr>
      <dsp:spPr>
        <a:xfrm>
          <a:off x="3026578" y="5801022"/>
          <a:ext cx="825810" cy="825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rgbClr val="FF0000"/>
              </a:solidFill>
            </a:rPr>
            <a:t>6. </a:t>
          </a:r>
          <a:r>
            <a:rPr lang="en-US" sz="1100" kern="1200" dirty="0" smtClean="0">
              <a:solidFill>
                <a:srgbClr val="FF0000"/>
              </a:solidFill>
            </a:rPr>
            <a:t/>
          </a:r>
          <a:br>
            <a:rPr lang="en-US" sz="1100" kern="1200" dirty="0" smtClean="0">
              <a:solidFill>
                <a:srgbClr val="FF0000"/>
              </a:solidFill>
            </a:rPr>
          </a:br>
          <a:r>
            <a:rPr lang="en-US" sz="1100" kern="1200" dirty="0" smtClean="0"/>
            <a:t>Social Bookmarking</a:t>
          </a:r>
          <a:endParaRPr lang="en-US" sz="1100" kern="1200" dirty="0"/>
        </a:p>
      </dsp:txBody>
      <dsp:txXfrm>
        <a:off x="3026578" y="5801022"/>
        <a:ext cx="825810" cy="825810"/>
      </dsp:txXfrm>
    </dsp:sp>
    <dsp:sp modelId="{66D02E7A-9801-4169-A1B0-C16B86034AC0}">
      <dsp:nvSpPr>
        <dsp:cNvPr id="0" name=""/>
        <dsp:cNvSpPr/>
      </dsp:nvSpPr>
      <dsp:spPr>
        <a:xfrm>
          <a:off x="1158619" y="91819"/>
          <a:ext cx="6445761" cy="6445761"/>
        </a:xfrm>
        <a:prstGeom prst="circularArrow">
          <a:avLst>
            <a:gd name="adj1" fmla="val 2498"/>
            <a:gd name="adj2" fmla="val 151344"/>
            <a:gd name="adj3" fmla="val 7869329"/>
            <a:gd name="adj4" fmla="val 6983349"/>
            <a:gd name="adj5" fmla="val 2915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89EF78-35B6-45E1-939A-1BA6AD29D206}">
      <dsp:nvSpPr>
        <dsp:cNvPr id="0" name=""/>
        <dsp:cNvSpPr/>
      </dsp:nvSpPr>
      <dsp:spPr>
        <a:xfrm>
          <a:off x="1502364" y="4693616"/>
          <a:ext cx="825810" cy="825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0000"/>
              </a:solidFill>
            </a:rPr>
            <a:t>7. 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Blog + Press Release Submission</a:t>
          </a:r>
          <a:endParaRPr lang="en-US" sz="1200" kern="1200" dirty="0"/>
        </a:p>
      </dsp:txBody>
      <dsp:txXfrm>
        <a:off x="1502364" y="4693616"/>
        <a:ext cx="825810" cy="825810"/>
      </dsp:txXfrm>
    </dsp:sp>
    <dsp:sp modelId="{07678F7A-1B27-4C23-8A2E-EB3386274B80}">
      <dsp:nvSpPr>
        <dsp:cNvPr id="0" name=""/>
        <dsp:cNvSpPr/>
      </dsp:nvSpPr>
      <dsp:spPr>
        <a:xfrm>
          <a:off x="1158619" y="91819"/>
          <a:ext cx="6445761" cy="6445761"/>
        </a:xfrm>
        <a:prstGeom prst="circularArrow">
          <a:avLst>
            <a:gd name="adj1" fmla="val 2498"/>
            <a:gd name="adj2" fmla="val 151344"/>
            <a:gd name="adj3" fmla="val 10181582"/>
            <a:gd name="adj4" fmla="val 9186378"/>
            <a:gd name="adj5" fmla="val 2915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68C586-ECE4-48FF-AEBB-1338EF82727A}">
      <dsp:nvSpPr>
        <dsp:cNvPr id="0" name=""/>
        <dsp:cNvSpPr/>
      </dsp:nvSpPr>
      <dsp:spPr>
        <a:xfrm>
          <a:off x="920166" y="2901794"/>
          <a:ext cx="825810" cy="825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0000"/>
              </a:solidFill>
            </a:rPr>
            <a:t>8. </a:t>
          </a:r>
          <a:br>
            <a:rPr lang="en-US" sz="1200" b="1" kern="1200" dirty="0" smtClean="0">
              <a:solidFill>
                <a:srgbClr val="FF0000"/>
              </a:solidFill>
            </a:rPr>
          </a:br>
          <a:r>
            <a:rPr lang="en-US" sz="1200" kern="1200" dirty="0" smtClean="0"/>
            <a:t>Article Submission</a:t>
          </a:r>
          <a:endParaRPr lang="en-US" sz="1200" kern="1200" dirty="0"/>
        </a:p>
      </dsp:txBody>
      <dsp:txXfrm>
        <a:off x="920166" y="2901794"/>
        <a:ext cx="825810" cy="825810"/>
      </dsp:txXfrm>
    </dsp:sp>
    <dsp:sp modelId="{987FA311-0914-40C5-AB50-392CA98194C1}">
      <dsp:nvSpPr>
        <dsp:cNvPr id="0" name=""/>
        <dsp:cNvSpPr/>
      </dsp:nvSpPr>
      <dsp:spPr>
        <a:xfrm>
          <a:off x="1158619" y="91819"/>
          <a:ext cx="6445761" cy="6445761"/>
        </a:xfrm>
        <a:prstGeom prst="circularArrow">
          <a:avLst>
            <a:gd name="adj1" fmla="val 2498"/>
            <a:gd name="adj2" fmla="val 151344"/>
            <a:gd name="adj3" fmla="val 12262278"/>
            <a:gd name="adj4" fmla="val 11267073"/>
            <a:gd name="adj5" fmla="val 2915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E38497-B31E-4976-8D5E-5E58D0544628}">
      <dsp:nvSpPr>
        <dsp:cNvPr id="0" name=""/>
        <dsp:cNvSpPr/>
      </dsp:nvSpPr>
      <dsp:spPr>
        <a:xfrm>
          <a:off x="1502364" y="1109973"/>
          <a:ext cx="825810" cy="825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FF0000"/>
              </a:solidFill>
            </a:rPr>
            <a:t>9. </a:t>
          </a:r>
          <a:br>
            <a:rPr lang="en-US" sz="1200" b="1" kern="1200" dirty="0" smtClean="0">
              <a:solidFill>
                <a:srgbClr val="FF0000"/>
              </a:solidFill>
            </a:rPr>
          </a:br>
          <a:r>
            <a:rPr lang="en-US" sz="1200" kern="1200" dirty="0" smtClean="0"/>
            <a:t>Link Popularity</a:t>
          </a:r>
          <a:endParaRPr lang="en-US" sz="1200" kern="1200" dirty="0"/>
        </a:p>
      </dsp:txBody>
      <dsp:txXfrm>
        <a:off x="1502364" y="1109973"/>
        <a:ext cx="825810" cy="825810"/>
      </dsp:txXfrm>
    </dsp:sp>
    <dsp:sp modelId="{1161919B-DC11-44B0-8B5D-1059CCB4330A}">
      <dsp:nvSpPr>
        <dsp:cNvPr id="0" name=""/>
        <dsp:cNvSpPr/>
      </dsp:nvSpPr>
      <dsp:spPr>
        <a:xfrm>
          <a:off x="1158619" y="91819"/>
          <a:ext cx="6445761" cy="6445761"/>
        </a:xfrm>
        <a:prstGeom prst="circularArrow">
          <a:avLst>
            <a:gd name="adj1" fmla="val 2498"/>
            <a:gd name="adj2" fmla="val 151344"/>
            <a:gd name="adj3" fmla="val 14465307"/>
            <a:gd name="adj4" fmla="val 13579327"/>
            <a:gd name="adj5" fmla="val 2915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732781-F5C2-4B42-8B66-240828F2E936}">
      <dsp:nvSpPr>
        <dsp:cNvPr id="0" name=""/>
        <dsp:cNvSpPr/>
      </dsp:nvSpPr>
      <dsp:spPr>
        <a:xfrm>
          <a:off x="3026578" y="2567"/>
          <a:ext cx="825810" cy="825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FF0000"/>
              </a:solidFill>
            </a:rPr>
            <a:t>10. </a:t>
          </a:r>
          <a:r>
            <a:rPr lang="en-US" sz="1000" kern="1200" dirty="0" smtClean="0">
              <a:solidFill>
                <a:srgbClr val="FF0000"/>
              </a:solidFill>
            </a:rPr>
            <a:t/>
          </a:r>
          <a:br>
            <a:rPr lang="en-US" sz="1000" kern="1200" dirty="0" smtClean="0">
              <a:solidFill>
                <a:srgbClr val="FF0000"/>
              </a:solidFill>
            </a:rPr>
          </a:br>
          <a:r>
            <a:rPr lang="en-US" sz="1000" kern="1200" dirty="0" smtClean="0"/>
            <a:t>Report</a:t>
          </a:r>
          <a:br>
            <a:rPr lang="en-US" sz="1000" kern="1200" dirty="0" smtClean="0"/>
          </a:br>
          <a:r>
            <a:rPr lang="en-US" sz="1000" kern="1200" dirty="0" smtClean="0"/>
            <a:t>(Weekly, monthly &amp; quarterly)</a:t>
          </a:r>
          <a:endParaRPr lang="en-US" sz="1000" kern="1200" dirty="0"/>
        </a:p>
      </dsp:txBody>
      <dsp:txXfrm>
        <a:off x="3026578" y="2567"/>
        <a:ext cx="825810" cy="825810"/>
      </dsp:txXfrm>
    </dsp:sp>
    <dsp:sp modelId="{CCF6B1C0-6470-4D99-BB3E-ACA4AF9EDD73}">
      <dsp:nvSpPr>
        <dsp:cNvPr id="0" name=""/>
        <dsp:cNvSpPr/>
      </dsp:nvSpPr>
      <dsp:spPr>
        <a:xfrm>
          <a:off x="1158619" y="91819"/>
          <a:ext cx="6445761" cy="6445761"/>
        </a:xfrm>
        <a:prstGeom prst="circularArrow">
          <a:avLst>
            <a:gd name="adj1" fmla="val 2498"/>
            <a:gd name="adj2" fmla="val 151344"/>
            <a:gd name="adj3" fmla="val 16648377"/>
            <a:gd name="adj4" fmla="val 15600278"/>
            <a:gd name="adj5" fmla="val 2915"/>
          </a:avLst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43B6-6BFE-477A-92DF-6C5C93B3D95E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CC11-F966-4F35-8C09-9A7D3A028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43B6-6BFE-477A-92DF-6C5C93B3D95E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CC11-F966-4F35-8C09-9A7D3A028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43B6-6BFE-477A-92DF-6C5C93B3D95E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CC11-F966-4F35-8C09-9A7D3A028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43B6-6BFE-477A-92DF-6C5C93B3D95E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CC11-F966-4F35-8C09-9A7D3A028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43B6-6BFE-477A-92DF-6C5C93B3D95E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CC11-F966-4F35-8C09-9A7D3A028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43B6-6BFE-477A-92DF-6C5C93B3D95E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CC11-F966-4F35-8C09-9A7D3A028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43B6-6BFE-477A-92DF-6C5C93B3D95E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CC11-F966-4F35-8C09-9A7D3A028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43B6-6BFE-477A-92DF-6C5C93B3D95E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CC11-F966-4F35-8C09-9A7D3A028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43B6-6BFE-477A-92DF-6C5C93B3D95E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CC11-F966-4F35-8C09-9A7D3A028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43B6-6BFE-477A-92DF-6C5C93B3D95E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CC11-F966-4F35-8C09-9A7D3A028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43B6-6BFE-477A-92DF-6C5C93B3D95E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CC11-F966-4F35-8C09-9A7D3A028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B43B6-6BFE-477A-92DF-6C5C93B3D95E}" type="datetimeFigureOut">
              <a:rPr lang="en-US" smtClean="0"/>
              <a:pPr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2CC11-F966-4F35-8C09-9A7D3A028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152400" y="228600"/>
          <a:ext cx="8763000" cy="662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71600" y="2514600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SEO</a:t>
            </a:r>
          </a:p>
          <a:p>
            <a:pPr algn="ctr"/>
            <a:r>
              <a:rPr lang="en-US" sz="5400" dirty="0" smtClean="0"/>
              <a:t>Process </a:t>
            </a:r>
            <a:r>
              <a:rPr lang="en-US" sz="5400" dirty="0" smtClean="0"/>
              <a:t>Chart</a:t>
            </a:r>
            <a:endParaRPr lang="en-US" sz="5400" dirty="0"/>
          </a:p>
        </p:txBody>
      </p:sp>
      <p:sp>
        <p:nvSpPr>
          <p:cNvPr id="16" name="Rectangle 15"/>
          <p:cNvSpPr/>
          <p:nvPr/>
        </p:nvSpPr>
        <p:spPr>
          <a:xfrm>
            <a:off x="3886200" y="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CB2358C-B7A8-4BF6-AAF2-408435664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graphicEl>
                                              <a:dgm id="{8CB2358C-B7A8-4BF6-AAF2-4084356640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4D4D5AB-29D2-4D5F-BE4D-4A9826775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graphicEl>
                                              <a:dgm id="{54D4D5AB-29D2-4D5F-BE4D-4A9826775E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734AC76-625C-439C-AAF9-2D1BB0904D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graphicEl>
                                              <a:dgm id="{5734AC76-625C-439C-AAF9-2D1BB0904D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BA56E38-67F0-4235-AD56-0DD5AE4A23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>
                                            <p:graphicEl>
                                              <a:dgm id="{0BA56E38-67F0-4235-AD56-0DD5AE4A23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BEB85E2-2A9E-46E5-B583-562003073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graphicEl>
                                              <a:dgm id="{5BEB85E2-2A9E-46E5-B583-562003073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AD687E3-B96F-485D-925C-562868960B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graphicEl>
                                              <a:dgm id="{BAD687E3-B96F-485D-925C-562868960B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63E5779-E829-43E9-B261-12133711B4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>
                                            <p:graphicEl>
                                              <a:dgm id="{363E5779-E829-43E9-B261-12133711B4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39973FB-0A05-43A7-ACF5-8DD0DD514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graphicEl>
                                              <a:dgm id="{739973FB-0A05-43A7-ACF5-8DD0DD5148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11C39A6-70A2-492F-B424-CE9E11805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graphicEl>
                                              <a:dgm id="{F11C39A6-70A2-492F-B424-CE9E118053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638C57-CD23-4018-A8DE-19E18C2D1E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">
                                            <p:graphicEl>
                                              <a:dgm id="{A6638C57-CD23-4018-A8DE-19E18C2D1E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6149F67-C5E4-4FE2-9D59-67EF3DCA41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>
                                            <p:graphicEl>
                                              <a:dgm id="{46149F67-C5E4-4FE2-9D59-67EF3DCA41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6D02E7A-9801-4169-A1B0-C16B86034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">
                                            <p:graphicEl>
                                              <a:dgm id="{66D02E7A-9801-4169-A1B0-C16B86034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289EF78-35B6-45E1-939A-1BA6AD29D2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">
                                            <p:graphicEl>
                                              <a:dgm id="{5289EF78-35B6-45E1-939A-1BA6AD29D2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7678F7A-1B27-4C23-8A2E-EB3386274B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9">
                                            <p:graphicEl>
                                              <a:dgm id="{07678F7A-1B27-4C23-8A2E-EB3386274B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868C586-ECE4-48FF-AEBB-1338EF8272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9">
                                            <p:graphicEl>
                                              <a:dgm id="{E868C586-ECE4-48FF-AEBB-1338EF8272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7FA311-0914-40C5-AB50-392CA9819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9">
                                            <p:graphicEl>
                                              <a:dgm id="{987FA311-0914-40C5-AB50-392CA98194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2E38497-B31E-4976-8D5E-5E58D05446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9">
                                            <p:graphicEl>
                                              <a:dgm id="{32E38497-B31E-4976-8D5E-5E58D05446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161919B-DC11-44B0-8B5D-1059CCB433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">
                                            <p:graphicEl>
                                              <a:dgm id="{1161919B-DC11-44B0-8B5D-1059CCB433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732781-F5C2-4B42-8B66-240828F2E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9">
                                            <p:graphicEl>
                                              <a:dgm id="{2D732781-F5C2-4B42-8B66-240828F2E9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CF6B1C0-6470-4D99-BB3E-ACA4AF9EDD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">
                                            <p:graphicEl>
                                              <a:dgm id="{CCF6B1C0-6470-4D99-BB3E-ACA4AF9EDD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djshah</dc:creator>
  <cp:lastModifiedBy>apshah</cp:lastModifiedBy>
  <cp:revision>12</cp:revision>
  <dcterms:created xsi:type="dcterms:W3CDTF">2010-10-04T09:13:47Z</dcterms:created>
  <dcterms:modified xsi:type="dcterms:W3CDTF">2010-10-05T05:08:55Z</dcterms:modified>
</cp:coreProperties>
</file>