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3" r:id="rId2"/>
    <p:sldId id="269" r:id="rId3"/>
    <p:sldId id="284" r:id="rId4"/>
    <p:sldId id="287" r:id="rId5"/>
    <p:sldId id="274" r:id="rId6"/>
    <p:sldId id="276" r:id="rId7"/>
    <p:sldId id="277" r:id="rId8"/>
    <p:sldId id="279" r:id="rId9"/>
    <p:sldId id="288" r:id="rId10"/>
    <p:sldId id="285" r:id="rId11"/>
    <p:sldId id="281" r:id="rId12"/>
    <p:sldId id="283" r:id="rId13"/>
  </p:sldIdLst>
  <p:sldSz cx="12190413" cy="6859588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Wingdings 2" pitchFamily="18" charset="2"/>
      <p:regular r:id="rId17"/>
    </p:embeddedFont>
  </p:embeddedFontLst>
  <p:defaultTextStyle>
    <a:defPPr>
      <a:defRPr lang="ko-KR"/>
    </a:defPPr>
    <a:lvl1pPr marL="0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2" autoAdjust="0"/>
    <p:restoredTop sz="94660" autoAdjust="0"/>
  </p:normalViewPr>
  <p:slideViewPr>
    <p:cSldViewPr>
      <p:cViewPr>
        <p:scale>
          <a:sx n="75" d="100"/>
          <a:sy n="75" d="100"/>
        </p:scale>
        <p:origin x="-966" y="144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0476B-7767-43F1-BD2B-189DBF7FCA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48C6-98C5-4D98-9909-F48C882A1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2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3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2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="" xmlns:a16="http://schemas.microsoft.com/office/drawing/2014/main" id="{FDD2DD4E-8F6B-43BE-98A8-6926B7B51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7825"/>
            <a:ext cx="2742843" cy="36521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F74EF45-C88B-431E-9CBD-81B78A82DB6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5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2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1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8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6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4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BF28-79F0-42CA-941D-A6DF04A74F8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2C92-1005-47C3-9F1C-BE96EF92E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88502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797946"/>
            <a:ext cx="12190413" cy="2061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 txBox="1">
            <a:spLocks/>
          </p:cNvSpPr>
          <p:nvPr/>
        </p:nvSpPr>
        <p:spPr>
          <a:xfrm>
            <a:off x="536627" y="535226"/>
            <a:ext cx="7460255" cy="1526416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Address Book</a:t>
            </a:r>
            <a:endParaRPr lang="ko-KR" altLang="en-US" sz="7200" b="1" dirty="0">
              <a:solidFill>
                <a:srgbClr val="B62448"/>
              </a:solidFill>
            </a:endParaRPr>
          </a:p>
        </p:txBody>
      </p:sp>
      <p:pic>
        <p:nvPicPr>
          <p:cNvPr id="5" name="Picture 2" descr="D:\학습자료실\새 폴더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17" y="2531412"/>
            <a:ext cx="2884413" cy="22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학습자료실\새 폴더\회원가입 내용이없을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64" y="3784111"/>
            <a:ext cx="2884413" cy="22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학습자료실\새 폴더\모든내용출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86" y="2746291"/>
            <a:ext cx="2884413" cy="22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:\학습자료실\새 폴더\연락처추가화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328" y="3934995"/>
            <a:ext cx="2884414" cy="22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rot="2053004">
            <a:off x="9402347" y="-2603079"/>
            <a:ext cx="11982142" cy="520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13506" y="-314622"/>
            <a:ext cx="5017198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핵심 구현 기능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5" name="직사각형 4"/>
          <p:cNvSpPr/>
          <p:nvPr/>
        </p:nvSpPr>
        <p:spPr>
          <a:xfrm rot="17503295">
            <a:off x="9564190" y="2254556"/>
            <a:ext cx="11982142" cy="520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43478" y="1580689"/>
            <a:ext cx="3240360" cy="41044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사용자 데이터베이스 분할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여러 사용자가 이용하는 애플리케이션 같은 경우 하나의 테이블을 이용하게 되면 정규화 문제가 발생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로그인 테이블과 주소록 테이블로 나누어 로그인시 아이디에 맞게 데이터베이스에 접근하여 데이터를 불러옴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6" y="1223092"/>
            <a:ext cx="1962150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1280650"/>
            <a:ext cx="5616624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6" y="3730139"/>
            <a:ext cx="768291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6167214" y="2205658"/>
            <a:ext cx="576064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527297">
            <a:off x="-11357" y="6370354"/>
            <a:ext cx="15220905" cy="978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94200" y="-184854"/>
            <a:ext cx="4657158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개선 사항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5188424">
            <a:off x="3747634" y="-4466513"/>
            <a:ext cx="536643" cy="8497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646" y="1848668"/>
            <a:ext cx="741682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30001" lvl="1" indent="-285750">
              <a:buFont typeface="Arial" pitchFamily="34" charset="0"/>
              <a:buChar char="•"/>
            </a:pPr>
            <a:r>
              <a:rPr lang="ko-KR" altLang="en-US" sz="1800" dirty="0" smtClean="0"/>
              <a:t>데이터베이스에 이미지가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이 되는 경우 이미지의 경로가 아닌 이미지 상대 경로 폴더를 자동으로 생성 하고 그 폴더로 복사하여 사용되도록 구현</a:t>
            </a:r>
            <a:r>
              <a:rPr lang="en-US" altLang="ko-KR" sz="1800" dirty="0" smtClean="0"/>
              <a:t>.</a:t>
            </a:r>
          </a:p>
          <a:p>
            <a:pPr marL="830001" lvl="1" indent="-285750">
              <a:buFont typeface="Arial" pitchFamily="34" charset="0"/>
              <a:buChar char="•"/>
            </a:pPr>
            <a:endParaRPr lang="en-US" altLang="ko-KR" sz="1800" dirty="0"/>
          </a:p>
          <a:p>
            <a:pPr marL="830001" lvl="1" indent="-28575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830001" lvl="1" indent="-285750">
              <a:buFont typeface="Arial" pitchFamily="34" charset="0"/>
              <a:buChar char="•"/>
            </a:pPr>
            <a:r>
              <a:rPr lang="ko-KR" altLang="en-US" sz="1800" dirty="0" smtClean="0"/>
              <a:t>프로젝트 오류에 대한 예외처리</a:t>
            </a:r>
            <a:endParaRPr lang="en-US" altLang="ko-KR" sz="1800" dirty="0" smtClean="0"/>
          </a:p>
          <a:p>
            <a:pPr marL="1374252" lvl="2" indent="-285750">
              <a:buFont typeface="Wingdings" pitchFamily="2" charset="2"/>
              <a:buChar char="§"/>
            </a:pPr>
            <a:r>
              <a:rPr lang="ko-KR" altLang="en-US" sz="1800" dirty="0" smtClean="0"/>
              <a:t>주소록 수정 및 삭제 시 기존 주소록 목록의 내용 중 하나를 선택하고 진행해야 하나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선택을 하지 않고 진행 시 프로젝트 오류 발생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7788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797946"/>
            <a:ext cx="12190413" cy="2061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 txBox="1">
            <a:spLocks/>
          </p:cNvSpPr>
          <p:nvPr/>
        </p:nvSpPr>
        <p:spPr>
          <a:xfrm>
            <a:off x="536627" y="535226"/>
            <a:ext cx="7460255" cy="1526416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Address Book</a:t>
            </a:r>
            <a:endParaRPr lang="ko-KR" altLang="en-US" sz="7200" b="1" dirty="0">
              <a:solidFill>
                <a:srgbClr val="B624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5857"/>
            <a:ext cx="12190413" cy="285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6190" y="2349674"/>
            <a:ext cx="8064896" cy="30008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1001451" lvl="1" indent="-457200">
              <a:buFont typeface="Arial" pitchFamily="34" charset="0"/>
              <a:buChar char="•"/>
            </a:pPr>
            <a:r>
              <a:rPr lang="ko-KR" altLang="en-US" dirty="0" smtClean="0"/>
              <a:t>소개 및 주제선정</a:t>
            </a:r>
            <a:endParaRPr lang="en-US" altLang="ko-KR" dirty="0" smtClean="0"/>
          </a:p>
          <a:p>
            <a:pPr marL="1001451" lvl="1" indent="-457200">
              <a:buFont typeface="Arial" pitchFamily="34" charset="0"/>
              <a:buChar char="•"/>
            </a:pPr>
            <a:r>
              <a:rPr lang="ko-KR" altLang="en-US" dirty="0" smtClean="0"/>
              <a:t>일정</a:t>
            </a:r>
            <a:endParaRPr lang="en-US" altLang="ko-KR" dirty="0" smtClean="0"/>
          </a:p>
          <a:p>
            <a:pPr marL="1001451" lvl="1" indent="-457200">
              <a:buFont typeface="Arial" pitchFamily="34" charset="0"/>
              <a:buChar char="•"/>
            </a:pPr>
            <a:r>
              <a:rPr lang="ko-KR" altLang="en-US" dirty="0" smtClean="0"/>
              <a:t>개발 환경 및 도구</a:t>
            </a:r>
            <a:endParaRPr lang="en-US" altLang="ko-KR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>
                <a:solidFill>
                  <a:schemeClr val="bg1"/>
                </a:solidFill>
              </a:rPr>
              <a:t>데이터베이스 관계도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>
                <a:solidFill>
                  <a:schemeClr val="bg1"/>
                </a:solidFill>
              </a:rPr>
              <a:t>클래스 다이어그램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>
                <a:solidFill>
                  <a:schemeClr val="bg1"/>
                </a:solidFill>
              </a:rPr>
              <a:t>핵심 구현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ko-KR" altLang="en-US" dirty="0" smtClean="0">
                <a:solidFill>
                  <a:schemeClr val="bg1"/>
                </a:solidFill>
              </a:rPr>
              <a:t>개선 사항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 txBox="1">
            <a:spLocks/>
          </p:cNvSpPr>
          <p:nvPr/>
        </p:nvSpPr>
        <p:spPr>
          <a:xfrm>
            <a:off x="-933001" y="-314622"/>
            <a:ext cx="4147887" cy="1526416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목차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8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rot="7069410">
            <a:off x="6199343" y="3705000"/>
            <a:ext cx="11982142" cy="520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76697" y="1413071"/>
            <a:ext cx="10971372" cy="2160739"/>
          </a:xfrm>
          <a:prstGeom prst="rect">
            <a:avLst/>
          </a:prstGeom>
        </p:spPr>
        <p:txBody>
          <a:bodyPr>
            <a:normAutofit/>
          </a:bodyPr>
          <a:lstStyle>
            <a:lvl1pPr marL="408188" indent="-408188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4408" indent="-340157" algn="l" defTabSz="108850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 smtClean="0"/>
              <a:t>기간</a:t>
            </a:r>
            <a:r>
              <a:rPr lang="en-US" altLang="ko-KR" sz="1900" dirty="0" smtClean="0"/>
              <a:t> : 2018.04. 10 ~ 04. 30</a:t>
            </a:r>
          </a:p>
          <a:p>
            <a:r>
              <a:rPr lang="ko-KR" altLang="en-US" sz="1900" dirty="0" smtClean="0"/>
              <a:t>설명</a:t>
            </a:r>
            <a:endParaRPr lang="en-US" altLang="ko-KR" sz="1900" dirty="0" smtClean="0"/>
          </a:p>
          <a:p>
            <a:pPr lvl="1"/>
            <a:r>
              <a:rPr lang="ko-KR" altLang="en-US" sz="1400" dirty="0" err="1" smtClean="0"/>
              <a:t>스마트폰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기능 중 하나인 주소록을 실제 컴퓨터에 적용시켜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어플리케이션의 모양처럼 구현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회원관리 </a:t>
            </a:r>
            <a:r>
              <a:rPr lang="ko-KR" altLang="en-US" sz="1400" dirty="0"/>
              <a:t>및 이미지 등록 기능까지 추가하여 한눈에 알아볼 수 있도록 화면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900" dirty="0" smtClean="0"/>
              <a:t>구성</a:t>
            </a:r>
            <a:r>
              <a:rPr lang="en-US" altLang="ko-KR" sz="1900" dirty="0" smtClean="0"/>
              <a:t>: </a:t>
            </a:r>
            <a:r>
              <a:rPr lang="en-US" altLang="ko-KR" sz="1900" dirty="0" err="1" smtClean="0"/>
              <a:t>JavaFx</a:t>
            </a:r>
            <a:r>
              <a:rPr lang="ko-KR" altLang="en-US" sz="1900" dirty="0" smtClean="0"/>
              <a:t>와 </a:t>
            </a:r>
            <a:r>
              <a:rPr lang="en-US" altLang="ko-KR" sz="1900" dirty="0" smtClean="0"/>
              <a:t>CSS</a:t>
            </a:r>
            <a:r>
              <a:rPr lang="ko-KR" altLang="en-US" sz="1900" dirty="0" smtClean="0"/>
              <a:t>를 이용한 회원관리 애플리케이션</a:t>
            </a:r>
            <a:endParaRPr lang="en-US" altLang="ko-KR" sz="1900" dirty="0" smtClean="0"/>
          </a:p>
          <a:p>
            <a:pPr marL="0" indent="0">
              <a:buFont typeface="Arial" pitchFamily="34" charset="0"/>
              <a:buNone/>
            </a:pPr>
            <a:endParaRPr lang="ko-KR" altLang="en-US" sz="19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7685" y="3584079"/>
            <a:ext cx="4548834" cy="765573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주제 선정 및 방향</a:t>
            </a:r>
            <a:endParaRPr lang="ko-KR" altLang="en-US" sz="3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xmlns="" id="{8CDB16BB-79AD-45AF-9873-4B4D5807D0FB}"/>
              </a:ext>
            </a:extLst>
          </p:cNvPr>
          <p:cNvSpPr txBox="1">
            <a:spLocks/>
          </p:cNvSpPr>
          <p:nvPr/>
        </p:nvSpPr>
        <p:spPr>
          <a:xfrm>
            <a:off x="-759517" y="-234021"/>
            <a:ext cx="9302995" cy="1526416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Address </a:t>
            </a:r>
            <a:r>
              <a:rPr lang="en-US" altLang="ko-KR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Book</a:t>
            </a:r>
            <a:r>
              <a:rPr lang="en-US" altLang="ko-KR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소개</a:t>
            </a:r>
            <a:endParaRPr lang="ko-KR" altLang="en-US" sz="7200" b="1" dirty="0">
              <a:solidFill>
                <a:srgbClr val="B62448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622" y="4360877"/>
            <a:ext cx="8280920" cy="216526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스마트폰</a:t>
            </a:r>
            <a:r>
              <a:rPr lang="ko-KR" altLang="en-US" sz="1800" dirty="0" smtClean="0"/>
              <a:t> 기능 중 하나인 주소록을 실제 컴퓨터에 적용시켜 이용하고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회원 정보에 따라 보여지는 화면이 달라지는 것을 중점적으로 활용하기 위해 주소</a:t>
            </a:r>
            <a:r>
              <a:rPr lang="ko-KR" altLang="en-US" sz="1800" dirty="0"/>
              <a:t>록</a:t>
            </a:r>
            <a:r>
              <a:rPr lang="ko-KR" altLang="en-US" sz="1800" dirty="0" smtClean="0"/>
              <a:t>으로 주제를 선정함</a:t>
            </a:r>
            <a:endParaRPr lang="en-US" altLang="ko-KR" sz="1800" dirty="0"/>
          </a:p>
          <a:p>
            <a:r>
              <a:rPr lang="ko-KR" altLang="en-US" sz="1800" dirty="0" smtClean="0"/>
              <a:t>사용자가 편리하게 </a:t>
            </a:r>
            <a:r>
              <a:rPr lang="ko-KR" altLang="en-US" sz="1800" dirty="0"/>
              <a:t>사용하는 것을 </a:t>
            </a:r>
            <a:r>
              <a:rPr lang="ko-KR" altLang="en-US" sz="1800" dirty="0" smtClean="0"/>
              <a:t>목적으로 하여 한눈에 알아볼 수 있도록 화면 구성</a:t>
            </a:r>
            <a:endParaRPr lang="en-US" altLang="ko-KR" sz="1800" dirty="0"/>
          </a:p>
          <a:p>
            <a:r>
              <a:rPr lang="en-US" altLang="ko-KR" sz="1800" dirty="0" smtClean="0"/>
              <a:t>FXML</a:t>
            </a:r>
            <a:r>
              <a:rPr lang="ko-KR" altLang="en-US" sz="1800" dirty="0" smtClean="0"/>
              <a:t>로 화면 구성 및 </a:t>
            </a:r>
            <a:r>
              <a:rPr lang="en-US" altLang="ko-KR" sz="1800" dirty="0" smtClean="0"/>
              <a:t>Java</a:t>
            </a:r>
            <a:r>
              <a:rPr lang="ko-KR" altLang="en-US" sz="1800" dirty="0" smtClean="0"/>
              <a:t>코드로 페이지 별 기능 제작 후 통합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26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rot="2053004">
            <a:off x="-10903910" y="-4309012"/>
            <a:ext cx="11982142" cy="5206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8768" y="-256862"/>
            <a:ext cx="4657158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프로젝트 일정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9582280">
            <a:off x="11922091" y="-575740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53" y="1413570"/>
            <a:ext cx="9433048" cy="443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 rot="19582280">
            <a:off x="-268323" y="620556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285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9791222">
            <a:off x="-2776095" y="-2220652"/>
            <a:ext cx="9175363" cy="3690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20" name="직사각형 19"/>
          <p:cNvSpPr/>
          <p:nvPr/>
        </p:nvSpPr>
        <p:spPr>
          <a:xfrm rot="2053004">
            <a:off x="-10903910" y="-4309012"/>
            <a:ext cx="11982142" cy="5206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23398" y="-256862"/>
            <a:ext cx="4657158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개발환경 및 도구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2733932">
            <a:off x="11152388" y="5079027"/>
            <a:ext cx="1239944" cy="28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30342"/>
              </p:ext>
            </p:extLst>
          </p:nvPr>
        </p:nvGraphicFramePr>
        <p:xfrm>
          <a:off x="2134766" y="1557586"/>
          <a:ext cx="8126942" cy="43924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3271"/>
                <a:gridCol w="5863671"/>
              </a:tblGrid>
              <a:tr h="936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/>
                        <a:t>개발 언어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 smtClean="0"/>
                        <a:t>JAVA,</a:t>
                      </a:r>
                      <a:r>
                        <a:rPr lang="en-US" altLang="ko-KR" b="0" baseline="0" dirty="0" smtClean="0"/>
                        <a:t> SQL, CSS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1152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Oracle SQL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52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개발 도구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Eclipse, </a:t>
                      </a:r>
                      <a:r>
                        <a:rPr lang="en-US" altLang="ko-KR" dirty="0" err="1" smtClean="0"/>
                        <a:t>JavaFX</a:t>
                      </a:r>
                      <a:r>
                        <a:rPr lang="en-US" altLang="ko-KR" dirty="0" smtClean="0"/>
                        <a:t> Scene Builder 2.0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52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모델링 도구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 smtClean="0"/>
                        <a:t>exERD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StarUML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290830">
            <a:off x="-1883561" y="6591393"/>
            <a:ext cx="15220905" cy="978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41498" y="-242614"/>
            <a:ext cx="5159102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데이터베이스 관계도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5631946">
            <a:off x="8140087" y="-4369483"/>
            <a:ext cx="536643" cy="8497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4D98B5-9C04-44E3-93F1-0903EE70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21" y="1807585"/>
            <a:ext cx="3615930" cy="4109077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51229B-3D1F-4474-B8FA-8B4A7015C5A3}"/>
              </a:ext>
            </a:extLst>
          </p:cNvPr>
          <p:cNvSpPr txBox="1"/>
          <p:nvPr/>
        </p:nvSpPr>
        <p:spPr>
          <a:xfrm>
            <a:off x="1766961" y="1269554"/>
            <a:ext cx="30963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bg1"/>
                </a:solidFill>
              </a:rPr>
              <a:t>USECASE DIAGRAM</a:t>
            </a:r>
          </a:p>
          <a:p>
            <a:endParaRPr lang="ko-KR" altLang="en-US" dirty="0"/>
          </a:p>
        </p:txBody>
      </p:sp>
      <p:sp>
        <p:nvSpPr>
          <p:cNvPr id="12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7260D0-FE24-4E20-9513-848412D5156E}"/>
              </a:ext>
            </a:extLst>
          </p:cNvPr>
          <p:cNvSpPr txBox="1"/>
          <p:nvPr/>
        </p:nvSpPr>
        <p:spPr>
          <a:xfrm>
            <a:off x="6807521" y="1269555"/>
            <a:ext cx="30963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bg1"/>
                </a:solidFill>
              </a:rPr>
              <a:t>ERD</a:t>
            </a:r>
          </a:p>
          <a:p>
            <a:endParaRPr lang="ko-KR" altLang="en-US" dirty="0"/>
          </a:p>
        </p:txBody>
      </p:sp>
      <p:sp>
        <p:nvSpPr>
          <p:cNvPr id="13" name="내용 개체 틀 8"/>
          <p:cNvSpPr>
            <a:spLocks noGrp="1"/>
          </p:cNvSpPr>
          <p:nvPr/>
        </p:nvSpPr>
        <p:spPr bwMode="black">
          <a:xfrm>
            <a:off x="2044649" y="938054"/>
            <a:ext cx="8229600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4" name="Picture 2" descr="C:\Users\ict-07\Desktop\dsfsdf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3169" y="1818415"/>
            <a:ext cx="4705387" cy="4000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16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168" y="-314622"/>
            <a:ext cx="3770806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Class Diagram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20" name="직사각형 19"/>
          <p:cNvSpPr/>
          <p:nvPr/>
        </p:nvSpPr>
        <p:spPr>
          <a:xfrm rot="8732348">
            <a:off x="8458502" y="5626767"/>
            <a:ext cx="7277382" cy="246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pic>
        <p:nvPicPr>
          <p:cNvPr id="2051" name="Picture 3" descr="C:\Users\ict-07\Documents\qweqweqw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1197546"/>
            <a:ext cx="819681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rot="2053004">
            <a:off x="9402347" y="-2603079"/>
            <a:ext cx="11982142" cy="520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13506" y="-314622"/>
            <a:ext cx="5017198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핵심 구현 기능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5" name="직사각형 4"/>
          <p:cNvSpPr/>
          <p:nvPr/>
        </p:nvSpPr>
        <p:spPr>
          <a:xfrm rot="17503295">
            <a:off x="9564190" y="2254556"/>
            <a:ext cx="11982142" cy="520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pic>
        <p:nvPicPr>
          <p:cNvPr id="1026" name="Picture 2" descr="C:\Users\ict-07\Desktop\폰북 포폴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1580689"/>
            <a:ext cx="6069013" cy="4410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ct-07\Desktop\폰북 포폴\아이디저장기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54" y="1989634"/>
            <a:ext cx="2200275" cy="1314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95406" y="1580689"/>
            <a:ext cx="3240360" cy="41044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쿠키 기능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애플리케이션 최초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실행시</a:t>
            </a:r>
            <a:r>
              <a:rPr lang="ko-KR" altLang="en-US" sz="1600" dirty="0" smtClean="0">
                <a:solidFill>
                  <a:schemeClr val="tx1"/>
                </a:solidFill>
              </a:rPr>
              <a:t> 쿠키파일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아이디 저장 체크 후 로그인시 쿠키파일에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아이디값</a:t>
            </a:r>
            <a:r>
              <a:rPr lang="ko-KR" altLang="en-US" sz="1600" dirty="0" smtClean="0">
                <a:solidFill>
                  <a:schemeClr val="tx1"/>
                </a:solidFill>
              </a:rPr>
              <a:t> 저장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서버가 닫혀도 쿠키 유지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rot="2053004">
            <a:off x="9402347" y="-2603079"/>
            <a:ext cx="11982142" cy="520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DB16BB-79AD-45AF-9873-4B4D5807D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13506" y="-314622"/>
            <a:ext cx="5017198" cy="1526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핵심 구현 기능</a:t>
            </a:r>
            <a:endParaRPr lang="ko-KR" altLang="en-US" sz="3500" dirty="0">
              <a:solidFill>
                <a:srgbClr val="B6244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272646"/>
            <a:ext cx="536643" cy="130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5" name="직사각형 4"/>
          <p:cNvSpPr/>
          <p:nvPr/>
        </p:nvSpPr>
        <p:spPr>
          <a:xfrm rot="17503295">
            <a:off x="9564190" y="2254556"/>
            <a:ext cx="11982142" cy="520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95406" y="1580689"/>
            <a:ext cx="3240360" cy="41044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등록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사용자의 기호에 따라 이미지 등록을 할 수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2" descr="C:\Users\ict-07\Desktop\폰북 포폴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1580689"/>
            <a:ext cx="5460497" cy="4104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ict-07\Desktop\폰북 포폴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4" y="1341562"/>
            <a:ext cx="4180360" cy="30670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702</TotalTime>
  <Words>279</Words>
  <Application>Microsoft Office PowerPoint</Application>
  <PresentationFormat>사용자 지정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맑은 고딕</vt:lpstr>
      <vt:lpstr>Wingdings 2</vt:lpstr>
      <vt:lpstr>Wingdings</vt:lpstr>
      <vt:lpstr>Noto Sans CJK KR DemiLight</vt:lpstr>
      <vt:lpstr>Office 테마</vt:lpstr>
      <vt:lpstr>PowerPoint 프레젠테이션</vt:lpstr>
      <vt:lpstr>PowerPoint 프레젠테이션</vt:lpstr>
      <vt:lpstr>PowerPoint 프레젠테이션</vt:lpstr>
      <vt:lpstr>프로젝트 일정</vt:lpstr>
      <vt:lpstr>개발환경 및 도구</vt:lpstr>
      <vt:lpstr>데이터베이스 관계도</vt:lpstr>
      <vt:lpstr>Class Diagram</vt:lpstr>
      <vt:lpstr>핵심 구현 기능</vt:lpstr>
      <vt:lpstr>핵심 구현 기능</vt:lpstr>
      <vt:lpstr>핵심 구현 기능</vt:lpstr>
      <vt:lpstr>개선 사항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ict-07</dc:creator>
  <cp:lastModifiedBy>ict-07</cp:lastModifiedBy>
  <cp:revision>118</cp:revision>
  <dcterms:created xsi:type="dcterms:W3CDTF">2018-07-23T07:07:06Z</dcterms:created>
  <dcterms:modified xsi:type="dcterms:W3CDTF">2018-07-30T01:34:11Z</dcterms:modified>
</cp:coreProperties>
</file>