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65" r:id="rId2"/>
    <p:sldId id="259" r:id="rId3"/>
    <p:sldId id="271" r:id="rId4"/>
    <p:sldId id="275" r:id="rId5"/>
    <p:sldId id="261" r:id="rId6"/>
    <p:sldId id="272" r:id="rId7"/>
    <p:sldId id="276" r:id="rId8"/>
    <p:sldId id="277" r:id="rId9"/>
    <p:sldId id="278" r:id="rId10"/>
    <p:sldId id="279" r:id="rId11"/>
  </p:sldIdLst>
  <p:sldSz cx="12192000" cy="6858000"/>
  <p:notesSz cx="6858000" cy="9144000"/>
  <p:embeddedFontLst>
    <p:embeddedFont>
      <p:font typeface="맑은 고딕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A1E"/>
    <a:srgbClr val="EB4C1A"/>
    <a:srgbClr val="39A1F3"/>
    <a:srgbClr val="F8B910"/>
    <a:srgbClr val="5184F3"/>
    <a:srgbClr val="44A958"/>
    <a:srgbClr val="F5BC14"/>
    <a:srgbClr val="E2402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9" autoAdjust="0"/>
    <p:restoredTop sz="94700" autoAdjust="0"/>
  </p:normalViewPr>
  <p:slideViewPr>
    <p:cSldViewPr snapToGrid="0" showGuides="1">
      <p:cViewPr>
        <p:scale>
          <a:sx n="75" d="100"/>
          <a:sy n="75" d="100"/>
        </p:scale>
        <p:origin x="-48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CEEEF-D05B-457C-81C4-A35724B522A5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5E789-07BB-4D3F-B20A-7E7B5DDD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99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34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9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9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6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7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13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7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51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08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6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3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F87B6-F3E1-4851-84AF-5401401E85BB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37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2575755" y="2692962"/>
            <a:ext cx="2956838" cy="1467424"/>
            <a:chOff x="2575755" y="2692962"/>
            <a:chExt cx="2956838" cy="1467424"/>
          </a:xfrm>
        </p:grpSpPr>
        <p:grpSp>
          <p:nvGrpSpPr>
            <p:cNvPr id="10" name="그룹 9"/>
            <p:cNvGrpSpPr/>
            <p:nvPr/>
          </p:nvGrpSpPr>
          <p:grpSpPr>
            <a:xfrm>
              <a:off x="2575755" y="2867341"/>
              <a:ext cx="2929185" cy="1133456"/>
              <a:chOff x="776737" y="1686548"/>
              <a:chExt cx="9032265" cy="3495062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45069" y="1686548"/>
                <a:ext cx="3495600" cy="3495062"/>
              </a:xfrm>
              <a:prstGeom prst="rect">
                <a:avLst/>
              </a:prstGeom>
              <a:solidFill>
                <a:srgbClr val="EB4C1A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776737" y="1686549"/>
                <a:ext cx="3489314" cy="3489313"/>
              </a:xfrm>
              <a:prstGeom prst="ellipse">
                <a:avLst/>
              </a:prstGeom>
              <a:solidFill>
                <a:srgbClr val="39A1F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이등변 삼각형 8"/>
              <p:cNvSpPr/>
              <p:nvPr/>
            </p:nvSpPr>
            <p:spPr>
              <a:xfrm flipH="1">
                <a:off x="5714304" y="1686549"/>
                <a:ext cx="4094698" cy="3495061"/>
              </a:xfrm>
              <a:prstGeom prst="triangle">
                <a:avLst>
                  <a:gd name="adj" fmla="val 49780"/>
                </a:avLst>
              </a:prstGeom>
              <a:solidFill>
                <a:srgbClr val="F8B91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 rot="5400000">
              <a:off x="3684166" y="3860661"/>
              <a:ext cx="345030" cy="2544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 rot="5400000">
              <a:off x="2968017" y="2738267"/>
              <a:ext cx="345030" cy="2544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 rot="5400000">
              <a:off x="5232869" y="3849600"/>
              <a:ext cx="345030" cy="2544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47148" y="2771417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Pystagram</a:t>
            </a:r>
            <a:endParaRPr lang="en-US" altLang="ko-KR" sz="40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8281988" y="3499494"/>
            <a:ext cx="543882" cy="501674"/>
            <a:chOff x="8349067" y="2867341"/>
            <a:chExt cx="1226798" cy="1131592"/>
          </a:xfrm>
        </p:grpSpPr>
        <p:sp>
          <p:nvSpPr>
            <p:cNvPr id="17" name="타원 16"/>
            <p:cNvSpPr/>
            <p:nvPr/>
          </p:nvSpPr>
          <p:spPr>
            <a:xfrm>
              <a:off x="8444272" y="2867341"/>
              <a:ext cx="1131593" cy="1131592"/>
            </a:xfrm>
            <a:prstGeom prst="ellipse">
              <a:avLst/>
            </a:prstGeom>
            <a:solidFill>
              <a:srgbClr val="84BA1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8349067" y="3307746"/>
              <a:ext cx="271289" cy="2544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560918" y="3345588"/>
            <a:ext cx="271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(SNS </a:t>
            </a:r>
            <a:r>
              <a:rPr lang="ko-KR" altLang="en-US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</a:t>
            </a:r>
            <a:r>
              <a:rPr lang="en-US" altLang="ko-KR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r>
              <a:rPr lang="en-US" altLang="ko-KR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724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2575755" y="2692962"/>
            <a:ext cx="2956838" cy="1467424"/>
            <a:chOff x="2575755" y="2692962"/>
            <a:chExt cx="2956838" cy="1467424"/>
          </a:xfrm>
        </p:grpSpPr>
        <p:grpSp>
          <p:nvGrpSpPr>
            <p:cNvPr id="10" name="그룹 9"/>
            <p:cNvGrpSpPr/>
            <p:nvPr/>
          </p:nvGrpSpPr>
          <p:grpSpPr>
            <a:xfrm>
              <a:off x="2575755" y="2867341"/>
              <a:ext cx="2929185" cy="1133456"/>
              <a:chOff x="776737" y="1686548"/>
              <a:chExt cx="9032265" cy="3495062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45069" y="1686548"/>
                <a:ext cx="3495600" cy="3495062"/>
              </a:xfrm>
              <a:prstGeom prst="rect">
                <a:avLst/>
              </a:prstGeom>
              <a:solidFill>
                <a:srgbClr val="EB4C1A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776737" y="1686549"/>
                <a:ext cx="3489314" cy="3489313"/>
              </a:xfrm>
              <a:prstGeom prst="ellipse">
                <a:avLst/>
              </a:prstGeom>
              <a:solidFill>
                <a:srgbClr val="39A1F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이등변 삼각형 8"/>
              <p:cNvSpPr/>
              <p:nvPr/>
            </p:nvSpPr>
            <p:spPr>
              <a:xfrm flipH="1">
                <a:off x="5714304" y="1686549"/>
                <a:ext cx="4094698" cy="3495061"/>
              </a:xfrm>
              <a:prstGeom prst="triangle">
                <a:avLst>
                  <a:gd name="adj" fmla="val 49780"/>
                </a:avLst>
              </a:prstGeom>
              <a:solidFill>
                <a:srgbClr val="F8B91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 rot="5400000">
              <a:off x="3684166" y="3860661"/>
              <a:ext cx="345030" cy="2544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 rot="5400000">
              <a:off x="2968017" y="2738267"/>
              <a:ext cx="345030" cy="2544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 rot="5400000">
              <a:off x="5232869" y="3849600"/>
              <a:ext cx="345030" cy="2544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47148" y="2771417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Pystagram</a:t>
            </a:r>
            <a:endParaRPr lang="en-US" altLang="ko-KR" sz="40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8281988" y="3499494"/>
            <a:ext cx="543882" cy="501674"/>
            <a:chOff x="8349067" y="2867341"/>
            <a:chExt cx="1226798" cy="1131592"/>
          </a:xfrm>
        </p:grpSpPr>
        <p:sp>
          <p:nvSpPr>
            <p:cNvPr id="17" name="타원 16"/>
            <p:cNvSpPr/>
            <p:nvPr/>
          </p:nvSpPr>
          <p:spPr>
            <a:xfrm>
              <a:off x="8444272" y="2867341"/>
              <a:ext cx="1131593" cy="1131592"/>
            </a:xfrm>
            <a:prstGeom prst="ellipse">
              <a:avLst/>
            </a:prstGeom>
            <a:solidFill>
              <a:srgbClr val="84BA1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8349067" y="3307746"/>
              <a:ext cx="271289" cy="2544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560918" y="3345588"/>
            <a:ext cx="271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(SNS </a:t>
            </a:r>
            <a:r>
              <a:rPr lang="ko-KR" altLang="en-US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</a:t>
            </a:r>
            <a:r>
              <a:rPr lang="en-US" altLang="ko-KR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r>
              <a:rPr lang="en-US" altLang="ko-KR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967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884377" y="2271393"/>
            <a:ext cx="2182749" cy="369332"/>
            <a:chOff x="3884377" y="2118993"/>
            <a:chExt cx="2182749" cy="369332"/>
          </a:xfrm>
        </p:grpSpPr>
        <p:sp>
          <p:nvSpPr>
            <p:cNvPr id="49" name="TextBox 48"/>
            <p:cNvSpPr txBox="1"/>
            <p:nvPr/>
          </p:nvSpPr>
          <p:spPr>
            <a:xfrm>
              <a:off x="4442963" y="2118993"/>
              <a:ext cx="1624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Pystagram</a:t>
              </a:r>
              <a:r>
                <a:rPr lang="en-US" altLang="ko-KR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</a:t>
              </a:r>
              <a:r>
                <a:rPr lang="ko-KR" altLang="en-US" spc="-1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요</a:t>
              </a:r>
              <a:endPara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3884377" y="2146651"/>
              <a:ext cx="336856" cy="336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884377" y="2928665"/>
            <a:ext cx="2493731" cy="369332"/>
            <a:chOff x="3884377" y="2865165"/>
            <a:chExt cx="2493731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4442963" y="2865165"/>
              <a:ext cx="1935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데이터베이스 설계</a:t>
              </a:r>
              <a:endPara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3884377" y="2892823"/>
              <a:ext cx="336856" cy="336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884377" y="3585937"/>
            <a:ext cx="1647346" cy="404116"/>
            <a:chOff x="3884377" y="3611337"/>
            <a:chExt cx="1647346" cy="404116"/>
          </a:xfrm>
        </p:grpSpPr>
        <p:sp>
          <p:nvSpPr>
            <p:cNvPr id="51" name="TextBox 50"/>
            <p:cNvSpPr txBox="1"/>
            <p:nvPr/>
          </p:nvSpPr>
          <p:spPr>
            <a:xfrm>
              <a:off x="4442963" y="3611337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 기능</a:t>
              </a:r>
              <a:endPara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3884377" y="3678597"/>
              <a:ext cx="336856" cy="336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884377" y="4277993"/>
            <a:ext cx="1589637" cy="369332"/>
            <a:chOff x="3884377" y="4392293"/>
            <a:chExt cx="1589637" cy="369332"/>
          </a:xfrm>
        </p:grpSpPr>
        <p:sp>
          <p:nvSpPr>
            <p:cNvPr id="52" name="TextBox 51"/>
            <p:cNvSpPr txBox="1"/>
            <p:nvPr/>
          </p:nvSpPr>
          <p:spPr>
            <a:xfrm>
              <a:off x="4442963" y="4392293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레이아웃</a:t>
              </a:r>
              <a:endPara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3884377" y="4407655"/>
              <a:ext cx="336856" cy="336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9777" y="22849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0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1500105" y="3154776"/>
            <a:ext cx="2044964" cy="2044964"/>
          </a:xfrm>
          <a:prstGeom prst="ellipse">
            <a:avLst/>
          </a:prstGeom>
          <a:solidFill>
            <a:srgbClr val="39A1F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178357" y="3154776"/>
            <a:ext cx="2044964" cy="2044964"/>
          </a:xfrm>
          <a:prstGeom prst="ellipse">
            <a:avLst/>
          </a:prstGeom>
          <a:solidFill>
            <a:srgbClr val="EB4C1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856608" y="3154776"/>
            <a:ext cx="2044964" cy="2044964"/>
          </a:xfrm>
          <a:prstGeom prst="ellipse">
            <a:avLst/>
          </a:prstGeom>
          <a:solidFill>
            <a:srgbClr val="F8B91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818083" y="3154776"/>
            <a:ext cx="2044964" cy="2044964"/>
          </a:xfrm>
          <a:prstGeom prst="ellipse">
            <a:avLst/>
          </a:prstGeom>
          <a:solidFill>
            <a:srgbClr val="84BA1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594786" y="4019193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 </a:t>
            </a:r>
            <a:r>
              <a:rPr lang="en-US" altLang="ko-KR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SNS </a:t>
            </a:r>
            <a:r>
              <a:rPr lang="ko-KR" altLang="en-US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</a:t>
            </a:r>
            <a:endParaRPr lang="en-US" altLang="ko-KR" spc="-15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85315" y="404459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둘러보기</a:t>
            </a:r>
            <a:endParaRPr lang="en-US" altLang="ko-KR" spc="-15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69364" y="405729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게시판</a:t>
            </a:r>
            <a:endParaRPr lang="en-US" altLang="ko-KR" spc="-15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325041" y="3854093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</a:t>
            </a:r>
            <a:endParaRPr lang="en-US" altLang="ko-KR" spc="-15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회원가</a:t>
            </a:r>
            <a:r>
              <a:rPr lang="ko-KR" altLang="en-US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</a:t>
            </a:r>
            <a:endParaRPr lang="en-US" altLang="ko-KR" spc="-15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23905" y="1772451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Pystagram</a:t>
            </a:r>
            <a:r>
              <a:rPr lang="en-US" altLang="ko-KR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  <a:endParaRPr lang="en-US" altLang="ko-KR" sz="20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07967" y="1721651"/>
            <a:ext cx="6878880" cy="1011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i="0" dirty="0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Python </a:t>
            </a:r>
            <a:r>
              <a:rPr lang="en-US" altLang="ko-KR" sz="1400" i="0" dirty="0" err="1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Django</a:t>
            </a:r>
            <a:r>
              <a:rPr lang="ko-KR" altLang="en-US" sz="1400" i="0" dirty="0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이용하여 </a:t>
            </a:r>
            <a:r>
              <a:rPr lang="en-US" altLang="ko-KR" sz="1400" i="0" dirty="0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SNS </a:t>
            </a:r>
            <a:r>
              <a:rPr lang="en-US" altLang="ko-KR" sz="1400" i="0" dirty="0" err="1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Instagram</a:t>
            </a:r>
            <a:r>
              <a:rPr lang="ko-KR" altLang="en-US" sz="1400" i="0" dirty="0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과 유사한 웹 홈페이지 구현</a:t>
            </a:r>
            <a:endParaRPr lang="en-US" altLang="ko-KR" sz="1400" i="0" dirty="0" smtClean="0">
              <a:solidFill>
                <a:schemeClr val="bg1">
                  <a:lumMod val="50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i="0" dirty="0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HTML</a:t>
            </a:r>
            <a:r>
              <a:rPr lang="ko-KR" altLang="en-US" sz="1400" i="0" dirty="0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400" i="0" dirty="0" err="1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Sqlite</a:t>
            </a:r>
            <a:r>
              <a:rPr lang="ko-KR" altLang="en-US" sz="1400" i="0" dirty="0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기반으로 하여 개발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i="0" dirty="0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Bootstrap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CSS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이용한 디자인 구성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9777" y="228491"/>
            <a:ext cx="1439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Pystagram</a:t>
            </a:r>
            <a:r>
              <a:rPr lang="en-US" altLang="ko-KR" sz="16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  <a:endParaRPr lang="en-US" altLang="ko-KR" sz="16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6649659" y="4031208"/>
            <a:ext cx="396132" cy="2921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706208" y="4031208"/>
            <a:ext cx="396132" cy="2921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58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39777" y="228491"/>
            <a:ext cx="1895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데이터베이스 설계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268915"/>
              </p:ext>
            </p:extLst>
          </p:nvPr>
        </p:nvGraphicFramePr>
        <p:xfrm>
          <a:off x="751083" y="1161608"/>
          <a:ext cx="4925817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99155"/>
                <a:gridCol w="1481723"/>
                <a:gridCol w="174493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필드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smtClean="0"/>
                        <a:t>타입</a:t>
                      </a:r>
                      <a:endParaRPr lang="ko-KR" altLang="en-US" sz="15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설명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Id</a:t>
                      </a:r>
                      <a:endParaRPr lang="ko-KR" altLang="en-US" sz="15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TEXT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사용자 아이디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Password</a:t>
                      </a:r>
                      <a:endParaRPr lang="ko-KR" altLang="en-US" sz="15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TEXT</a:t>
                      </a:r>
                      <a:endParaRPr lang="ko-KR" altLang="en-US" sz="1500" b="1" dirty="0">
                        <a:solidFill>
                          <a:srgbClr val="EC745B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사용자 비밀번호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34322" y="763602"/>
            <a:ext cx="952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</a:t>
            </a:r>
            <a:endParaRPr lang="en-US" altLang="ko-KR" sz="20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371940"/>
              </p:ext>
            </p:extLst>
          </p:nvPr>
        </p:nvGraphicFramePr>
        <p:xfrm>
          <a:off x="751083" y="3454498"/>
          <a:ext cx="4925817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99155"/>
                <a:gridCol w="1481723"/>
                <a:gridCol w="174493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필드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smtClean="0"/>
                        <a:t>타입</a:t>
                      </a:r>
                      <a:endParaRPr lang="ko-KR" altLang="en-US" sz="15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설명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User</a:t>
                      </a:r>
                      <a:endParaRPr lang="ko-KR" altLang="en-US" sz="15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TEXT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사용자 아이디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Image</a:t>
                      </a:r>
                      <a:endParaRPr lang="ko-KR" altLang="en-US" sz="15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BLOB</a:t>
                      </a:r>
                      <a:endParaRPr lang="ko-KR" altLang="en-US" sz="15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원본 이미지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Filtered_image</a:t>
                      </a:r>
                      <a:endParaRPr lang="ko-KR" altLang="en-US" sz="15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smtClean="0"/>
                        <a:t>BLOB</a:t>
                      </a:r>
                      <a:endParaRPr lang="ko-KR" altLang="en-US" sz="15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사본 이미지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Content</a:t>
                      </a:r>
                      <a:endParaRPr lang="ko-KR" altLang="en-US" sz="15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TEXT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내용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Create_at</a:t>
                      </a:r>
                      <a:endParaRPr lang="ko-KR" altLang="en-US" sz="15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TEXT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smtClean="0"/>
                        <a:t>작성 </a:t>
                      </a:r>
                      <a:r>
                        <a:rPr lang="ko-KR" altLang="en-US" sz="1500" dirty="0" smtClean="0"/>
                        <a:t>일자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34322" y="3011502"/>
            <a:ext cx="1132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Photo</a:t>
            </a:r>
            <a:endParaRPr lang="en-US" altLang="ko-KR" sz="20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279951"/>
              </p:ext>
            </p:extLst>
          </p:nvPr>
        </p:nvGraphicFramePr>
        <p:xfrm>
          <a:off x="6224783" y="1132000"/>
          <a:ext cx="5374710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54000"/>
                <a:gridCol w="1616753"/>
                <a:gridCol w="190395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필드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smtClean="0"/>
                        <a:t>타입</a:t>
                      </a:r>
                      <a:endParaRPr lang="ko-KR" altLang="en-US" sz="15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설명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Name</a:t>
                      </a:r>
                      <a:endParaRPr lang="ko-KR" altLang="en-US" sz="15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TEXT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사용자 아이디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Title</a:t>
                      </a:r>
                      <a:endParaRPr lang="ko-KR" altLang="en-US" sz="15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BLOB</a:t>
                      </a:r>
                      <a:endParaRPr lang="ko-KR" altLang="en-US" sz="15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제목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Contents</a:t>
                      </a:r>
                      <a:endParaRPr lang="ko-KR" altLang="en-US" sz="15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BLOB</a:t>
                      </a:r>
                      <a:endParaRPr lang="ko-KR" altLang="en-US" sz="15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내용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Url</a:t>
                      </a:r>
                      <a:endParaRPr lang="ko-KR" altLang="en-US" sz="15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TEXT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Url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Email</a:t>
                      </a:r>
                      <a:endParaRPr lang="ko-KR" altLang="en-US" sz="15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TEXT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이메일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Cdate</a:t>
                      </a:r>
                      <a:endParaRPr lang="ko-KR" altLang="en-US" sz="15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TEXT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작성 일자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208021" y="689004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Article</a:t>
            </a:r>
            <a:endParaRPr lang="en-US" altLang="ko-KR" sz="20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208021" y="4121951"/>
            <a:ext cx="5361679" cy="365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err="1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Sqlite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데이터베이스 생성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24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23905" y="1772451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Pystagram</a:t>
            </a:r>
            <a:r>
              <a:rPr lang="en-US" altLang="ko-KR" sz="20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 기능</a:t>
            </a:r>
            <a:endParaRPr lang="en-US" altLang="ko-KR" sz="2000" spc="-15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07967" y="1721651"/>
            <a:ext cx="6878880" cy="603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Pystagram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내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파이스타그램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둘러보기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게시판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 등의 페이지로 나눠져 있으며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기능을 추가하여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페이지가 로그인 후 이용될 수 있도록 구현하였습니다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200" i="0" dirty="0">
              <a:solidFill>
                <a:schemeClr val="bg1">
                  <a:lumMod val="50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9777" y="228491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 기능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55640" y="2790365"/>
            <a:ext cx="7480721" cy="2391245"/>
            <a:chOff x="1468648" y="2790365"/>
            <a:chExt cx="7480721" cy="2391245"/>
          </a:xfrm>
        </p:grpSpPr>
        <p:sp>
          <p:nvSpPr>
            <p:cNvPr id="30" name="직사각형 29"/>
            <p:cNvSpPr/>
            <p:nvPr/>
          </p:nvSpPr>
          <p:spPr>
            <a:xfrm>
              <a:off x="1468648" y="2790365"/>
              <a:ext cx="2000242" cy="2391233"/>
            </a:xfrm>
            <a:prstGeom prst="rect">
              <a:avLst/>
            </a:prstGeom>
            <a:solidFill>
              <a:srgbClr val="39A1F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07967" y="2790377"/>
              <a:ext cx="2000242" cy="2391233"/>
            </a:xfrm>
            <a:prstGeom prst="rect">
              <a:avLst/>
            </a:prstGeom>
            <a:solidFill>
              <a:srgbClr val="EB4C1A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347286" y="2790372"/>
              <a:ext cx="2000242" cy="2391233"/>
            </a:xfrm>
            <a:prstGeom prst="rect">
              <a:avLst/>
            </a:prstGeom>
            <a:solidFill>
              <a:srgbClr val="F8B91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87006" y="3079913"/>
              <a:ext cx="15119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로그인</a:t>
              </a:r>
              <a:r>
                <a:rPr lang="en-US" altLang="ko-KR" spc="-15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</a:t>
              </a:r>
            </a:p>
            <a:p>
              <a:r>
                <a:rPr lang="ko-KR" altLang="en-US" spc="-15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회원가입 기능</a:t>
              </a:r>
              <a:endParaRPr lang="en-US" altLang="ko-KR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77125" y="3079913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게시판 기능</a:t>
              </a:r>
              <a:endParaRPr lang="en-US" altLang="ko-KR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21611" y="3079913"/>
              <a:ext cx="13003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사진 업로드</a:t>
              </a:r>
              <a:endParaRPr lang="en-US" altLang="ko-KR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ko-KR" altLang="en-US" spc="-15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</a:t>
              </a:r>
              <a:r>
                <a:rPr lang="ko-KR" altLang="en-US" spc="-15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능</a:t>
              </a:r>
              <a:endParaRPr lang="en-US" altLang="ko-KR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66016" y="4030518"/>
              <a:ext cx="153294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spc="-300" dirty="0" smtClean="0">
                  <a:solidFill>
                    <a:schemeClr val="bg1">
                      <a:alpha val="7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세션을  이용한</a:t>
              </a:r>
              <a:endParaRPr lang="en-US" altLang="ko-KR" sz="1500" spc="-300" dirty="0" smtClean="0">
                <a:solidFill>
                  <a:schemeClr val="bg1">
                    <a:alpha val="7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1500" spc="-300" dirty="0" smtClean="0">
                  <a:solidFill>
                    <a:schemeClr val="bg1">
                      <a:alpha val="7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사용자  로그인  및 </a:t>
              </a:r>
              <a:endParaRPr lang="en-US" altLang="ko-KR" sz="1500" spc="-300" dirty="0" smtClean="0">
                <a:solidFill>
                  <a:schemeClr val="bg1">
                    <a:alpha val="7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1500" spc="-300" dirty="0" smtClean="0">
                  <a:solidFill>
                    <a:schemeClr val="bg1">
                      <a:alpha val="7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회원가입  기능</a:t>
              </a:r>
              <a:endParaRPr lang="en-US" altLang="ko-KR" sz="1500" spc="-300" dirty="0" smtClean="0">
                <a:solidFill>
                  <a:schemeClr val="bg1">
                    <a:alpha val="7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3306126" y="3839931"/>
              <a:ext cx="764605" cy="2921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5747543" y="3839931"/>
              <a:ext cx="764605" cy="2921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8184764" y="3839931"/>
              <a:ext cx="764605" cy="2921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047824" y="4132031"/>
            <a:ext cx="15329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pc="-300" dirty="0" err="1" smtClean="0">
                <a:solidFill>
                  <a:schemeClr val="bg1">
                    <a:alpha val="7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로그인을</a:t>
            </a:r>
            <a:r>
              <a:rPr lang="ko-KR" altLang="en-US" sz="1500" spc="-300" dirty="0" smtClean="0">
                <a:solidFill>
                  <a:schemeClr val="bg1">
                    <a:alpha val="7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통한</a:t>
            </a:r>
            <a:endParaRPr lang="en-US" altLang="ko-KR" sz="1500" spc="-300" dirty="0" smtClean="0">
              <a:solidFill>
                <a:schemeClr val="bg1">
                  <a:alpha val="7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500" spc="-300" dirty="0" smtClean="0">
                <a:solidFill>
                  <a:schemeClr val="bg1">
                    <a:alpha val="7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게시물 작성 및 조회</a:t>
            </a:r>
            <a:endParaRPr lang="en-US" altLang="ko-KR" sz="1500" spc="-300" dirty="0" smtClean="0">
              <a:solidFill>
                <a:schemeClr val="bg1">
                  <a:alpha val="7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92310" y="4132031"/>
            <a:ext cx="15329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pc="-300" dirty="0" smtClean="0">
                <a:solidFill>
                  <a:schemeClr val="bg1">
                    <a:alpha val="7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개인  </a:t>
            </a:r>
            <a:r>
              <a:rPr lang="en-US" altLang="ko-KR" sz="1500" spc="-300" dirty="0" smtClean="0">
                <a:solidFill>
                  <a:schemeClr val="bg1">
                    <a:alpha val="7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SNS  </a:t>
            </a:r>
            <a:r>
              <a:rPr lang="ko-KR" altLang="en-US" sz="1500" spc="-300" dirty="0" smtClean="0">
                <a:solidFill>
                  <a:schemeClr val="bg1">
                    <a:alpha val="7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페이지에</a:t>
            </a:r>
            <a:endParaRPr lang="en-US" altLang="ko-KR" sz="1500" spc="-300" dirty="0" smtClean="0">
              <a:solidFill>
                <a:schemeClr val="bg1">
                  <a:alpha val="7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500" spc="-300" dirty="0" smtClean="0">
                <a:solidFill>
                  <a:schemeClr val="bg1">
                    <a:alpha val="7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사진  업로드 기능</a:t>
            </a:r>
            <a:endParaRPr lang="en-US" altLang="ko-KR" sz="1500" spc="-300" dirty="0" smtClean="0">
              <a:solidFill>
                <a:schemeClr val="bg1">
                  <a:alpha val="7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2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423905" y="1772451"/>
            <a:ext cx="1976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페이지 및</a:t>
            </a:r>
            <a:endParaRPr lang="en-US" altLang="ko-KR" sz="2000" spc="-15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</a:t>
            </a:r>
            <a:r>
              <a:rPr lang="en-US" altLang="ko-KR" sz="20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회원가입</a:t>
            </a:r>
            <a:endParaRPr lang="en-US" altLang="ko-KR" sz="2000" spc="-15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423906" y="2728996"/>
            <a:ext cx="2026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i="0" dirty="0" err="1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Pystagram</a:t>
            </a:r>
            <a:r>
              <a:rPr lang="ko-KR" altLang="en-US" sz="1200" i="0" dirty="0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의 메인 페이지 및 로그인</a:t>
            </a:r>
            <a:r>
              <a:rPr lang="en-US" altLang="ko-KR" sz="1200" i="0" dirty="0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i="0" dirty="0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 레이아웃</a:t>
            </a:r>
            <a:r>
              <a:rPr lang="en-US" altLang="ko-KR" sz="1200" i="0" dirty="0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i="0" dirty="0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1200" i="0" dirty="0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카테고리 및 서비스는 로그인 및 회원가입을 통해 이용 가능하도록 구현</a:t>
            </a:r>
            <a:r>
              <a:rPr lang="en-US" altLang="ko-KR" sz="1200" i="0" dirty="0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200" i="0" dirty="0">
              <a:solidFill>
                <a:schemeClr val="bg1">
                  <a:lumMod val="50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39777" y="2284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레이아웃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C:\Users\ict-07\Desktop\파이스타그램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765" y="957458"/>
            <a:ext cx="4302535" cy="2052442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ict-07\Desktop\파이스타그램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798" y="957458"/>
            <a:ext cx="3180902" cy="4630542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ict-07\Desktop\파이스타그램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997" y="3644900"/>
            <a:ext cx="4231303" cy="1943100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3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423905" y="1772451"/>
            <a:ext cx="19111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 </a:t>
            </a:r>
            <a:r>
              <a:rPr lang="ko-KR" altLang="en-US" sz="2000" spc="-15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파이스타그램</a:t>
            </a:r>
            <a:endParaRPr lang="en-US" altLang="ko-KR" sz="2000" spc="-15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레이아웃</a:t>
            </a:r>
            <a:endParaRPr lang="en-US" altLang="ko-KR" sz="2000" spc="-15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423906" y="2728996"/>
            <a:ext cx="2026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i="0" dirty="0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업로드를 통하여 자신의 페이지에 게시물을 작성할 수 있음</a:t>
            </a:r>
            <a:r>
              <a:rPr lang="en-US" altLang="ko-KR" sz="1200" i="0" dirty="0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클릭 시 원본 이미지 크기의 팝업 레이아웃이 발생됨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200" i="0" dirty="0">
              <a:solidFill>
                <a:schemeClr val="bg1">
                  <a:lumMod val="50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39777" y="2284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레이아웃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0" name="Picture 2" descr="C:\Users\ict-07\Desktop\파이스타그램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257" y="1004633"/>
            <a:ext cx="3906043" cy="4860440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ict-07\Desktop\파이스타그램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941" y="1004633"/>
            <a:ext cx="3573859" cy="1724363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ict-07\Desktop\파이스타그램\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940" y="3064723"/>
            <a:ext cx="3573859" cy="2800350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51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423905" y="1772451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둘러보기 레이아웃</a:t>
            </a:r>
            <a:endParaRPr lang="en-US" altLang="ko-KR" sz="2000" spc="-15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423906" y="2728996"/>
            <a:ext cx="202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가입되어 있는 모든 사용자 아이디가 출력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 클릭 시 해당 사용자의 페이지 방문 가능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i="0" dirty="0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세션을 이용하여 본인 이외에 게시물 쓰기를 방지함</a:t>
            </a:r>
            <a:r>
              <a:rPr lang="en-US" altLang="ko-KR" sz="1200" i="0" dirty="0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200" i="0" dirty="0">
              <a:solidFill>
                <a:schemeClr val="bg1">
                  <a:lumMod val="50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39777" y="2284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레이아웃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074" name="Picture 2" descr="C:\Users\ict-07\Desktop\파이스타그램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885" y="3707924"/>
            <a:ext cx="6640513" cy="2209636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ict-07\Desktop\파이스타그램\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886" y="945275"/>
            <a:ext cx="6640513" cy="2362238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47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423905" y="1772451"/>
            <a:ext cx="1911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게시판 레이아웃</a:t>
            </a:r>
            <a:endParaRPr lang="en-US" altLang="ko-KR" sz="2000" spc="-15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423906" y="2728996"/>
            <a:ext cx="202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가입되어 있는 모든 사용자가 공통으로 게시물을 작성할 수 있음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i="0" dirty="0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세션을 이용하여 이름 필드에 자동적으로 로그인한 아이디가 작성됨</a:t>
            </a:r>
            <a:r>
              <a:rPr lang="en-US" altLang="ko-KR" sz="1200" i="0" dirty="0" smtClean="0">
                <a:solidFill>
                  <a:schemeClr val="bg1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필드를 작성해야만 게시물 업로드 가능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200" i="0" dirty="0">
              <a:solidFill>
                <a:schemeClr val="bg1">
                  <a:lumMod val="50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39777" y="2284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레이아웃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098" name="Picture 2" descr="C:\Users\ict-07\Desktop\파이스타그램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535" y="4097117"/>
            <a:ext cx="3786981" cy="1952625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ict-07\Desktop\파이스타그램\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535" y="888933"/>
            <a:ext cx="3769866" cy="2916824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ict-07\Desktop\파이스타그램\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603" y="888933"/>
            <a:ext cx="3562697" cy="5160809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9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298</Words>
  <Application>Microsoft Office PowerPoint</Application>
  <PresentationFormat>사용자 지정</PresentationFormat>
  <Paragraphs>112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굴림</vt:lpstr>
      <vt:lpstr>Arial</vt:lpstr>
      <vt:lpstr>맑은 고딕</vt:lpstr>
      <vt:lpstr>나눔고딕</vt:lpstr>
      <vt:lpstr>나눔스퀘어 ExtraBold</vt:lpstr>
      <vt:lpstr>나눔스퀘어 Bold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배수용</dc:creator>
  <cp:lastModifiedBy>ict-07</cp:lastModifiedBy>
  <cp:revision>79</cp:revision>
  <dcterms:created xsi:type="dcterms:W3CDTF">2018-01-08T06:30:18Z</dcterms:created>
  <dcterms:modified xsi:type="dcterms:W3CDTF">2018-08-07T06:15:42Z</dcterms:modified>
</cp:coreProperties>
</file>