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9" r:id="rId3"/>
    <p:sldId id="271" r:id="rId4"/>
    <p:sldId id="275" r:id="rId5"/>
    <p:sldId id="261" r:id="rId6"/>
    <p:sldId id="272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4700" autoAdjust="0"/>
  </p:normalViewPr>
  <p:slideViewPr>
    <p:cSldViewPr snapToGrid="0" showGuides="1">
      <p:cViewPr>
        <p:scale>
          <a:sx n="75" d="100"/>
          <a:sy n="75" d="100"/>
        </p:scale>
        <p:origin x="-1680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7B6-F3E1-4851-84AF-5401401E85B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575755" y="2692962"/>
            <a:ext cx="2956838" cy="1467424"/>
            <a:chOff x="2575755" y="2692962"/>
            <a:chExt cx="2956838" cy="1467424"/>
          </a:xfrm>
        </p:grpSpPr>
        <p:grpSp>
          <p:nvGrpSpPr>
            <p:cNvPr id="10" name="그룹 9"/>
            <p:cNvGrpSpPr/>
            <p:nvPr/>
          </p:nvGrpSpPr>
          <p:grpSpPr>
            <a:xfrm>
              <a:off x="2575755" y="2867341"/>
              <a:ext cx="2929185" cy="1133456"/>
              <a:chOff x="776737" y="1686548"/>
              <a:chExt cx="9032265" cy="349506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45069" y="1686548"/>
                <a:ext cx="3495600" cy="3495062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76737" y="1686549"/>
                <a:ext cx="3489314" cy="3489313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5714304" y="1686549"/>
                <a:ext cx="4094698" cy="3495061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3684166" y="3860661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2968017" y="2738267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5232869" y="3849600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7148" y="2771417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endParaRPr lang="en-US" altLang="ko-KR" sz="4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81988" y="3499494"/>
            <a:ext cx="543882" cy="501674"/>
            <a:chOff x="8349067" y="2867341"/>
            <a:chExt cx="1226798" cy="1131592"/>
          </a:xfrm>
        </p:grpSpPr>
        <p:sp>
          <p:nvSpPr>
            <p:cNvPr id="17" name="타원 16"/>
            <p:cNvSpPr/>
            <p:nvPr/>
          </p:nvSpPr>
          <p:spPr>
            <a:xfrm>
              <a:off x="8444272" y="2867341"/>
              <a:ext cx="1131593" cy="1131592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349067" y="3307746"/>
              <a:ext cx="271289" cy="254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60918" y="3345588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(SNS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575755" y="2692962"/>
            <a:ext cx="2956838" cy="1467424"/>
            <a:chOff x="2575755" y="2692962"/>
            <a:chExt cx="2956838" cy="1467424"/>
          </a:xfrm>
        </p:grpSpPr>
        <p:grpSp>
          <p:nvGrpSpPr>
            <p:cNvPr id="10" name="그룹 9"/>
            <p:cNvGrpSpPr/>
            <p:nvPr/>
          </p:nvGrpSpPr>
          <p:grpSpPr>
            <a:xfrm>
              <a:off x="2575755" y="2867341"/>
              <a:ext cx="2929185" cy="1133456"/>
              <a:chOff x="776737" y="1686548"/>
              <a:chExt cx="9032265" cy="349506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45069" y="1686548"/>
                <a:ext cx="3495600" cy="3495062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76737" y="1686549"/>
                <a:ext cx="3489314" cy="3489313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5714304" y="1686549"/>
                <a:ext cx="4094698" cy="3495061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3684166" y="3860661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2968017" y="2738267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5232869" y="3849600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7148" y="2771417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endParaRPr lang="en-US" altLang="ko-KR" sz="4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81988" y="3499494"/>
            <a:ext cx="543882" cy="501674"/>
            <a:chOff x="8349067" y="2867341"/>
            <a:chExt cx="1226798" cy="1131592"/>
          </a:xfrm>
        </p:grpSpPr>
        <p:sp>
          <p:nvSpPr>
            <p:cNvPr id="17" name="타원 16"/>
            <p:cNvSpPr/>
            <p:nvPr/>
          </p:nvSpPr>
          <p:spPr>
            <a:xfrm>
              <a:off x="8444272" y="2867341"/>
              <a:ext cx="1131593" cy="1131592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349067" y="3307746"/>
              <a:ext cx="271289" cy="254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60918" y="3345588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(SNS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84377" y="2271393"/>
            <a:ext cx="2182749" cy="369332"/>
            <a:chOff x="3884377" y="2118993"/>
            <a:chExt cx="2182749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8993"/>
              <a:ext cx="1624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Pystagram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ko-KR" altLang="en-US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4377" y="2928665"/>
            <a:ext cx="2493731" cy="369332"/>
            <a:chOff x="3884377" y="2865165"/>
            <a:chExt cx="2493731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데이터베이스 설계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84377" y="3585937"/>
            <a:ext cx="1647346" cy="404116"/>
            <a:chOff x="3884377" y="3611337"/>
            <a:chExt cx="1647346" cy="404116"/>
          </a:xfrm>
        </p:grpSpPr>
        <p:sp>
          <p:nvSpPr>
            <p:cNvPr id="51" name="TextBox 50"/>
            <p:cNvSpPr txBox="1"/>
            <p:nvPr/>
          </p:nvSpPr>
          <p:spPr>
            <a:xfrm>
              <a:off x="4442963" y="3611337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기능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84377" y="4277993"/>
            <a:ext cx="1589637" cy="369332"/>
            <a:chOff x="3884377" y="4392293"/>
            <a:chExt cx="1589637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442963" y="439229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레이아웃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884377" y="4407655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500105" y="3154776"/>
            <a:ext cx="2044964" cy="2044964"/>
          </a:xfrm>
          <a:prstGeom prst="ellipse">
            <a:avLst/>
          </a:prstGeom>
          <a:solidFill>
            <a:srgbClr val="39A1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78357" y="3154776"/>
            <a:ext cx="2044964" cy="2044964"/>
          </a:xfrm>
          <a:prstGeom prst="ellipse">
            <a:avLst/>
          </a:prstGeom>
          <a:solidFill>
            <a:srgbClr val="EB4C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856608" y="3154776"/>
            <a:ext cx="2044964" cy="2044964"/>
          </a:xfrm>
          <a:prstGeom prst="ellipse">
            <a:avLst/>
          </a:prstGeom>
          <a:solidFill>
            <a:srgbClr val="F8B91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18083" y="3154776"/>
            <a:ext cx="2044964" cy="2044964"/>
          </a:xfrm>
          <a:prstGeom prst="ellipse">
            <a:avLst/>
          </a:prstGeom>
          <a:solidFill>
            <a:srgbClr val="84BA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44118" y="385409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2370" y="385409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0621" y="385409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2096" y="385409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3905" y="1772451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07967" y="1721651"/>
            <a:ext cx="6878880" cy="1011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en-US" altLang="ko-KR" sz="140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Django</a:t>
            </a:r>
            <a:r>
              <a:rPr lang="ko-KR" altLang="en-US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</a:t>
            </a:r>
            <a:r>
              <a:rPr lang="en-US" altLang="ko-KR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en-US" altLang="ko-KR" sz="140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Instagram</a:t>
            </a:r>
            <a:r>
              <a:rPr lang="ko-KR" altLang="en-US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 유사한 웹 홈페이지 구현</a:t>
            </a:r>
            <a:endParaRPr lang="en-US" altLang="ko-KR" sz="1400" i="0" dirty="0" smtClean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Sqlite</a:t>
            </a:r>
            <a:r>
              <a:rPr lang="ko-KR" altLang="en-US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기반으로 하여 개발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Bootstrap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디자인 구성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777" y="228491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r>
              <a:rPr lang="en-US" altLang="ko-KR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16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649659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6208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5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9777" y="228491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설계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68915"/>
              </p:ext>
            </p:extLst>
          </p:nvPr>
        </p:nvGraphicFramePr>
        <p:xfrm>
          <a:off x="751083" y="1161608"/>
          <a:ext cx="4925817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9155"/>
                <a:gridCol w="1481723"/>
                <a:gridCol w="17449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필드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타입</a:t>
                      </a:r>
                      <a:endParaRPr lang="ko-KR" altLang="en-US" sz="15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사용자 아이디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Password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b="1" dirty="0">
                        <a:solidFill>
                          <a:srgbClr val="EC745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사용자 비밀번호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4322" y="763602"/>
            <a:ext cx="95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56044"/>
              </p:ext>
            </p:extLst>
          </p:nvPr>
        </p:nvGraphicFramePr>
        <p:xfrm>
          <a:off x="751083" y="3454498"/>
          <a:ext cx="4925817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9155"/>
                <a:gridCol w="1481723"/>
                <a:gridCol w="17449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필드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타입</a:t>
                      </a:r>
                      <a:endParaRPr lang="ko-KR" altLang="en-US" sz="15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User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사용자 아이디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Image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BLOB</a:t>
                      </a:r>
                      <a:endParaRPr lang="ko-KR" altLang="en-US" sz="15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원본 이미지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Filtered_image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mtClean="0"/>
                        <a:t>BLOB</a:t>
                      </a:r>
                      <a:endParaRPr lang="ko-KR" altLang="en-US" sz="15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사본 이미지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Content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Create_at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생성 일자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4322" y="3011502"/>
            <a:ext cx="1132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Photo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79951"/>
              </p:ext>
            </p:extLst>
          </p:nvPr>
        </p:nvGraphicFramePr>
        <p:xfrm>
          <a:off x="6224783" y="1132000"/>
          <a:ext cx="537471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54000"/>
                <a:gridCol w="1616753"/>
                <a:gridCol w="19039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필드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타입</a:t>
                      </a:r>
                      <a:endParaRPr lang="ko-KR" altLang="en-US" sz="15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Name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사용자 아이디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Title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BLOB</a:t>
                      </a:r>
                      <a:endParaRPr lang="ko-KR" altLang="en-US" sz="15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제목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Contents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BLOB</a:t>
                      </a:r>
                      <a:endParaRPr lang="ko-KR" altLang="en-US" sz="15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Url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Url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Email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이메일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Cdate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작성 일자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08021" y="68900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Article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08021" y="4121951"/>
            <a:ext cx="5361679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Sqlite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데이터베이스 생성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23905" y="1772451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기능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07967" y="1721651"/>
            <a:ext cx="6878880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Pystagram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내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파이스타그램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둘러보기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등의 페이지로 나눠져 있으며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기능을 추가하여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페이지가 로그인 후 이용될 수 있도록 구현하였습니다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777" y="22849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기능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55640" y="2790365"/>
            <a:ext cx="7480721" cy="2391245"/>
            <a:chOff x="1468648" y="2790365"/>
            <a:chExt cx="7480721" cy="2391245"/>
          </a:xfrm>
        </p:grpSpPr>
        <p:sp>
          <p:nvSpPr>
            <p:cNvPr id="30" name="직사각형 29"/>
            <p:cNvSpPr/>
            <p:nvPr/>
          </p:nvSpPr>
          <p:spPr>
            <a:xfrm>
              <a:off x="1468648" y="2790365"/>
              <a:ext cx="2000242" cy="2391233"/>
            </a:xfrm>
            <a:prstGeom prst="rect">
              <a:avLst/>
            </a:prstGeom>
            <a:solidFill>
              <a:srgbClr val="39A1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07967" y="2790377"/>
              <a:ext cx="2000242" cy="2391233"/>
            </a:xfrm>
            <a:prstGeom prst="rect">
              <a:avLst/>
            </a:prstGeom>
            <a:solidFill>
              <a:srgbClr val="EB4C1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47286" y="2790372"/>
              <a:ext cx="2000242" cy="2391233"/>
            </a:xfrm>
            <a:prstGeom prst="rect">
              <a:avLst/>
            </a:prstGeom>
            <a:solidFill>
              <a:srgbClr val="F8B91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87006" y="3079913"/>
              <a:ext cx="1511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</a:p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회원가입 기능</a:t>
              </a:r>
              <a:endPara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7125" y="3079913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기능</a:t>
              </a:r>
              <a:endPara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21611" y="3079913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사진 업로드</a:t>
              </a:r>
              <a:endPara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</a:t>
              </a:r>
              <a:r>
                <a:rPr lang="ko-KR" altLang="en-US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능</a:t>
              </a:r>
              <a:endPara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66016" y="4030518"/>
              <a:ext cx="15329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spc="-300" dirty="0" smtClean="0">
                  <a:solidFill>
                    <a:schemeClr val="bg1">
                      <a:alpha val="7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세션을  이용한</a:t>
              </a:r>
              <a:endParaRPr lang="en-US" altLang="ko-KR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500" spc="-300" dirty="0" smtClean="0">
                  <a:solidFill>
                    <a:schemeClr val="bg1">
                      <a:alpha val="7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 로그인  및 </a:t>
              </a:r>
              <a:endParaRPr lang="en-US" altLang="ko-KR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500" spc="-300" dirty="0" smtClean="0">
                  <a:solidFill>
                    <a:schemeClr val="bg1">
                      <a:alpha val="7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회원가입  기능</a:t>
              </a:r>
              <a:endParaRPr lang="en-US" altLang="ko-KR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06126" y="3839931"/>
              <a:ext cx="764605" cy="292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747543" y="3839931"/>
              <a:ext cx="764605" cy="292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8184764" y="3839931"/>
              <a:ext cx="764605" cy="292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47824" y="4132031"/>
            <a:ext cx="1532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300" dirty="0" err="1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로그인을</a:t>
            </a:r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통한</a:t>
            </a:r>
            <a:endParaRPr lang="en-US" altLang="ko-KR" sz="1500" spc="-300" dirty="0" smtClean="0">
              <a:solidFill>
                <a:schemeClr val="bg1">
                  <a:alpha val="7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게시물 작성 및 조회</a:t>
            </a:r>
            <a:endParaRPr lang="en-US" altLang="ko-KR" sz="1500" spc="-300" dirty="0" smtClean="0">
              <a:solidFill>
                <a:schemeClr val="bg1">
                  <a:alpha val="7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2310" y="4132031"/>
            <a:ext cx="1532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 </a:t>
            </a:r>
            <a:r>
              <a:rPr lang="en-US" altLang="ko-KR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SNS  </a:t>
            </a:r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페이지에</a:t>
            </a:r>
            <a:endParaRPr lang="en-US" altLang="ko-KR" sz="1500" spc="-300" dirty="0" smtClean="0">
              <a:solidFill>
                <a:schemeClr val="bg1">
                  <a:alpha val="7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 업로드 기능</a:t>
            </a:r>
            <a:endParaRPr lang="en-US" altLang="ko-KR" sz="1500" spc="-300" dirty="0" smtClean="0">
              <a:solidFill>
                <a:schemeClr val="bg1">
                  <a:alpha val="7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23905" y="1772451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 및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3906" y="2728996"/>
            <a:ext cx="202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Pystagram</a:t>
            </a: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메인 페이지 및 로그인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레이아웃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카테고리 및 서비스는 로그인 및 회원가입을 통해 이용 가능하도록 구현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C:\Users\ict-07\Desktop\파이스타그램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65" y="957458"/>
            <a:ext cx="4302535" cy="2052442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ct-07\Desktop\파이스타그램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98" y="957458"/>
            <a:ext cx="3180902" cy="4630542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ct-07\Desktop\파이스타그램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97" y="3644900"/>
            <a:ext cx="4231303" cy="194310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23905" y="1772451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</a:t>
            </a:r>
            <a:r>
              <a:rPr lang="ko-KR" altLang="en-US" sz="20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파이스타그램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3906" y="2728996"/>
            <a:ext cx="202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업로드를 통하여 자신의 페이지에 게시물을 작성할 수 있음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클릭 시 원본 이미지 크기의 팝업 레이아웃이 발생됨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C:\Users\ict-07\Desktop\파이스타그램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57" y="1004633"/>
            <a:ext cx="3906043" cy="486044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ct-07\Desktop\파이스타그램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41" y="1004633"/>
            <a:ext cx="3573859" cy="172436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ct-07\Desktop\파이스타그램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40" y="3064723"/>
            <a:ext cx="3573859" cy="280035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23905" y="1772451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둘러보기 레이아웃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3906" y="2728996"/>
            <a:ext cx="202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가입되어 있는 모든 사용자 아이디가 출력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클릭 시 해당 사용자의 페이지 방문 가능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세션을 이용하여 본인 이외에 게시물 쓰기를 방지함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 descr="C:\Users\ict-07\Desktop\파이스타그램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5" y="3707924"/>
            <a:ext cx="6640513" cy="2209636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ct-07\Desktop\파이스타그램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6" y="945275"/>
            <a:ext cx="6640513" cy="2362238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23905" y="1772451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레이아웃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3906" y="2728996"/>
            <a:ext cx="202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가입되어 있는 모든 사용자가 공통으로 게시물을 작성할 수 있음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세션을 이용하여 이름 필드에 자동적으로 로그인한 아이디가 작성됨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필드를 작성해야만 게시물 업로드 가능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 descr="C:\Users\ict-07\Desktop\파이스타그램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35" y="4097117"/>
            <a:ext cx="3786981" cy="195262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ct-07\Desktop\파이스타그램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35" y="888933"/>
            <a:ext cx="3769866" cy="2916824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ict-07\Desktop\파이스타그램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03" y="888933"/>
            <a:ext cx="3562697" cy="5160809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299</Words>
  <Application>Microsoft Office PowerPoint</Application>
  <PresentationFormat>사용자 지정</PresentationFormat>
  <Paragraphs>115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ict-07</cp:lastModifiedBy>
  <cp:revision>75</cp:revision>
  <dcterms:created xsi:type="dcterms:W3CDTF">2018-01-08T06:30:18Z</dcterms:created>
  <dcterms:modified xsi:type="dcterms:W3CDTF">2018-08-06T03:19:05Z</dcterms:modified>
</cp:coreProperties>
</file>