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7DB8-3F1C-DB4F-AD37-7A59DB075A2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6DF8-72E6-A74B-8BDE-2B0B05DD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kiva/data-science-for-good-kiva-crowdfunding%23loan_themes_by_region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</a:t>
            </a:r>
            <a:br>
              <a:rPr lang="en-US" dirty="0" smtClean="0"/>
            </a:br>
            <a:r>
              <a:rPr lang="en-US" dirty="0" smtClean="0"/>
              <a:t>Part-time class 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5442"/>
            <a:ext cx="6400800" cy="1752600"/>
          </a:xfrm>
        </p:spPr>
        <p:txBody>
          <a:bodyPr/>
          <a:lstStyle/>
          <a:p>
            <a:r>
              <a:rPr lang="en-US" dirty="0" smtClean="0"/>
              <a:t>Andrea Kornfeld</a:t>
            </a:r>
          </a:p>
          <a:p>
            <a:r>
              <a:rPr lang="en-US" dirty="0" smtClean="0"/>
              <a:t>November 15,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predict how many days it will take for a loan to get funded on Kiva?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4897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Featured Columns: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Loan amount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Repayment terms (in months)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Sector (Agriculture, Arts, Clothing, Construction, Education, Food, Health, Housing, Manufacturing, Personal Use, Retail, Services, Transportation, Wholesale)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 Country (36 countries)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is from </a:t>
            </a:r>
            <a:r>
              <a:rPr lang="en-US" dirty="0" err="1" smtClean="0"/>
              <a:t>Kaggle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https://www.kaggle.com/kiva/data-science-for-good-kiva-crowdfunding#loan_themes_by_region.csv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89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4939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15" y="3585077"/>
            <a:ext cx="4573785" cy="31309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1" y="860211"/>
            <a:ext cx="5000835" cy="27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3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6667"/>
              </p:ext>
            </p:extLst>
          </p:nvPr>
        </p:nvGraphicFramePr>
        <p:xfrm>
          <a:off x="457198" y="1263876"/>
          <a:ext cx="7966973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549"/>
                <a:gridCol w="3949803"/>
                <a:gridCol w="15196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Featured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Squared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11.14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Repayment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11.15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Repayment terms, Sector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10.92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Repayment terms, Country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9.75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Sector, Country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Standard </a:t>
                      </a:r>
                      <a:r>
                        <a:rPr lang="en-US" dirty="0" err="1" smtClean="0"/>
                        <a:t>Scaler</a:t>
                      </a:r>
                      <a:r>
                        <a:rPr lang="en-US" dirty="0" smtClean="0"/>
                        <a:t> with </a:t>
                      </a:r>
                      <a:r>
                        <a:rPr lang="en-US" dirty="0" err="1" smtClean="0"/>
                        <a:t>KNeighborsRegressors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Sector, Country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12.45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Standard </a:t>
                      </a:r>
                      <a:r>
                        <a:rPr lang="en-US" dirty="0" err="1" smtClean="0"/>
                        <a:t>Scaler</a:t>
                      </a:r>
                      <a:r>
                        <a:rPr lang="en-US" dirty="0" smtClean="0"/>
                        <a:t> with </a:t>
                      </a:r>
                      <a:r>
                        <a:rPr lang="en-US" dirty="0" err="1" smtClean="0"/>
                        <a:t>KNeighborsRegressors</a:t>
                      </a:r>
                      <a:r>
                        <a:rPr lang="en-US" dirty="0" smtClean="0"/>
                        <a:t> using Pipeline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Sector, Country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9.77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Randomized Search</a:t>
                      </a:r>
                      <a:r>
                        <a:rPr lang="en-US" baseline="0" dirty="0" smtClean="0"/>
                        <a:t> CV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Loan Amount,</a:t>
                      </a:r>
                      <a:r>
                        <a:rPr lang="en-US" baseline="0" dirty="0" smtClean="0"/>
                        <a:t> Sector, Country, Repayment terms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7.32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6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195</Words>
  <Application>Microsoft Macintosh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Science Part-time class  Final Project</vt:lpstr>
      <vt:lpstr>Can we predict how many days it will take for a loan to get funded on Kiva?</vt:lpstr>
      <vt:lpstr>Visualizations</vt:lpstr>
      <vt:lpstr>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how long it will take for a loan to get funded on Kiva?</dc:title>
  <dc:creator>Andrea Kornfeld</dc:creator>
  <cp:lastModifiedBy>Andrea Kornfeld</cp:lastModifiedBy>
  <cp:revision>7</cp:revision>
  <dcterms:created xsi:type="dcterms:W3CDTF">2018-11-13T01:46:59Z</dcterms:created>
  <dcterms:modified xsi:type="dcterms:W3CDTF">2018-11-13T03:21:18Z</dcterms:modified>
</cp:coreProperties>
</file>