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3" d="100"/>
          <a:sy n="53" d="100"/>
        </p:scale>
        <p:origin x="-19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97DB8-3F1C-DB4F-AD37-7A59DB075A21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A6DF8-72E6-A74B-8BDE-2B0B05DD6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900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97DB8-3F1C-DB4F-AD37-7A59DB075A21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A6DF8-72E6-A74B-8BDE-2B0B05DD6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865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97DB8-3F1C-DB4F-AD37-7A59DB075A21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A6DF8-72E6-A74B-8BDE-2B0B05DD6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14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97DB8-3F1C-DB4F-AD37-7A59DB075A21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A6DF8-72E6-A74B-8BDE-2B0B05DD6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4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97DB8-3F1C-DB4F-AD37-7A59DB075A21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A6DF8-72E6-A74B-8BDE-2B0B05DD6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8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97DB8-3F1C-DB4F-AD37-7A59DB075A21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A6DF8-72E6-A74B-8BDE-2B0B05DD6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41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97DB8-3F1C-DB4F-AD37-7A59DB075A21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A6DF8-72E6-A74B-8BDE-2B0B05DD6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22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97DB8-3F1C-DB4F-AD37-7A59DB075A21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A6DF8-72E6-A74B-8BDE-2B0B05DD6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97DB8-3F1C-DB4F-AD37-7A59DB075A21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A6DF8-72E6-A74B-8BDE-2B0B05DD6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44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97DB8-3F1C-DB4F-AD37-7A59DB075A21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A6DF8-72E6-A74B-8BDE-2B0B05DD6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5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97DB8-3F1C-DB4F-AD37-7A59DB075A21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A6DF8-72E6-A74B-8BDE-2B0B05DD6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571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97DB8-3F1C-DB4F-AD37-7A59DB075A21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A6DF8-72E6-A74B-8BDE-2B0B05DD6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08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kaggle.com/kiva/data-science-for-good-kiva-crowdfunding%23loan_themes_by_region.csv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Science</a:t>
            </a:r>
            <a:br>
              <a:rPr lang="en-US" dirty="0" smtClean="0"/>
            </a:br>
            <a:r>
              <a:rPr lang="en-US" dirty="0" smtClean="0"/>
              <a:t>Part-time class </a:t>
            </a:r>
            <a:br>
              <a:rPr lang="en-US" dirty="0" smtClean="0"/>
            </a:br>
            <a:r>
              <a:rPr lang="en-US" dirty="0" smtClean="0"/>
              <a:t>Final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25442"/>
            <a:ext cx="6400800" cy="1752600"/>
          </a:xfrm>
        </p:spPr>
        <p:txBody>
          <a:bodyPr/>
          <a:lstStyle/>
          <a:p>
            <a:r>
              <a:rPr lang="en-US" dirty="0" smtClean="0"/>
              <a:t>Andrea Kornfeld</a:t>
            </a:r>
          </a:p>
          <a:p>
            <a:r>
              <a:rPr lang="en-US" dirty="0" smtClean="0"/>
              <a:t>November 15,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005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8898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Background: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Kiva is a non-profit that allows people to lend money via the Internet to low-income entrepreneurs and students in over 80 countries.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Hypothesis: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Can we predict how many days it will take for a loan to get funded on Kiva?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276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in the models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13830"/>
            <a:ext cx="8229600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Calibri"/>
              </a:rPr>
              <a:t>The model is using a sample set of 1000 loans.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 smtClean="0">
                <a:latin typeface="Calibri"/>
                <a:cs typeface="Calibri"/>
              </a:rPr>
              <a:t>Featured Columns: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Calibri"/>
                <a:cs typeface="Calibri"/>
              </a:rPr>
              <a:t>Loan amount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Calibri"/>
                <a:cs typeface="Calibri"/>
              </a:rPr>
              <a:t>Repayment terms (in months)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Calibri"/>
                <a:cs typeface="Calibri"/>
              </a:rPr>
              <a:t>Sector (Agriculture, Arts, Clothing, Construction, Education, Food, Health, Housing, Manufacturing, Personal Use, Retail, Services, Transportation, Wholesale)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Calibri"/>
                <a:cs typeface="Calibri"/>
              </a:rPr>
              <a:t> Country (36 countries)</a:t>
            </a:r>
          </a:p>
          <a:p>
            <a:endParaRPr lang="en-US" dirty="0" smtClean="0">
              <a:latin typeface="Calibri"/>
              <a:cs typeface="Calibri"/>
            </a:endParaRPr>
          </a:p>
          <a:p>
            <a:r>
              <a:rPr lang="en-US" dirty="0" smtClean="0">
                <a:latin typeface="Calibri"/>
                <a:cs typeface="Calibri"/>
              </a:rPr>
              <a:t>Looking to predict the number of days to fund loan. Metrics for days to fund loan:</a:t>
            </a:r>
          </a:p>
          <a:p>
            <a:r>
              <a:rPr lang="mr-IN" dirty="0" smtClean="0">
                <a:latin typeface="Calibri"/>
                <a:cs typeface="Calibri"/>
              </a:rPr>
              <a:t>mean      8 days 06:07:07.472000</a:t>
            </a:r>
          </a:p>
          <a:p>
            <a:r>
              <a:rPr lang="mr-IN" dirty="0" smtClean="0">
                <a:latin typeface="Calibri"/>
                <a:cs typeface="Calibri"/>
              </a:rPr>
              <a:t>std      11 days 08:05:18.560925</a:t>
            </a:r>
          </a:p>
          <a:p>
            <a:r>
              <a:rPr lang="mr-IN" dirty="0" smtClean="0">
                <a:latin typeface="Calibri"/>
                <a:cs typeface="Calibri"/>
              </a:rPr>
              <a:t>min              0 days 00:43:32</a:t>
            </a:r>
          </a:p>
          <a:p>
            <a:r>
              <a:rPr lang="mr-IN" dirty="0" smtClean="0">
                <a:latin typeface="Calibri"/>
                <a:cs typeface="Calibri"/>
              </a:rPr>
              <a:t>max            116 days 12:42:43</a:t>
            </a:r>
            <a:endParaRPr lang="en-US" dirty="0">
              <a:latin typeface="Calibri"/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 smtClean="0">
                <a:latin typeface="Calibri"/>
                <a:cs typeface="Calibri"/>
              </a:rPr>
              <a:t>Data is from </a:t>
            </a:r>
            <a:r>
              <a:rPr lang="en-US" dirty="0" err="1" smtClean="0">
                <a:latin typeface="Calibri"/>
                <a:cs typeface="Calibri"/>
              </a:rPr>
              <a:t>Kaggle</a:t>
            </a:r>
            <a:r>
              <a:rPr lang="en-US" dirty="0" smtClean="0">
                <a:latin typeface="Calibri"/>
                <a:cs typeface="Calibri"/>
              </a:rPr>
              <a:t>: </a:t>
            </a:r>
            <a:r>
              <a:rPr lang="en-US" dirty="0" smtClean="0">
                <a:latin typeface="Calibri"/>
                <a:cs typeface="Calibri"/>
                <a:hlinkClick r:id="rId2"/>
              </a:rPr>
              <a:t>https://www.kaggle.com/kiva/data-science-for-good-kiva-crowdfunding#loan_themes_by_region.csv</a:t>
            </a:r>
            <a:endParaRPr lang="en-US" dirty="0" smtClean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1895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94939"/>
          </a:xfrm>
        </p:spPr>
        <p:txBody>
          <a:bodyPr>
            <a:normAutofit/>
          </a:bodyPr>
          <a:lstStyle/>
          <a:p>
            <a:r>
              <a:rPr lang="en-US" dirty="0" smtClean="0"/>
              <a:t>Visualizations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015" y="3585077"/>
            <a:ext cx="4573785" cy="31309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41" y="860211"/>
            <a:ext cx="5000835" cy="277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31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and Evaluations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56667"/>
              </p:ext>
            </p:extLst>
          </p:nvPr>
        </p:nvGraphicFramePr>
        <p:xfrm>
          <a:off x="457198" y="1263876"/>
          <a:ext cx="7966973" cy="523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7549"/>
                <a:gridCol w="3949803"/>
                <a:gridCol w="151962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Featured Columns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 Squared Error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Linear</a:t>
                      </a:r>
                      <a:r>
                        <a:rPr lang="en-US" baseline="0" dirty="0" smtClean="0"/>
                        <a:t>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Loan 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11.14</a:t>
                      </a:r>
                      <a:r>
                        <a:rPr lang="en-US" baseline="0" dirty="0" smtClean="0"/>
                        <a:t> days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Linear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Loan Amount,</a:t>
                      </a:r>
                      <a:r>
                        <a:rPr lang="en-US" baseline="0" dirty="0" smtClean="0"/>
                        <a:t> Repayment terms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11.15 days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Linear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Loan Amount,</a:t>
                      </a:r>
                      <a:r>
                        <a:rPr lang="en-US" baseline="0" dirty="0" smtClean="0"/>
                        <a:t> Repayment terms, Sector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10.92 days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Linear Regression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Loan Amount,</a:t>
                      </a:r>
                      <a:r>
                        <a:rPr lang="en-US" baseline="0" dirty="0" smtClean="0"/>
                        <a:t> Repayment terms, Country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9.75 days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Loan Amount,</a:t>
                      </a:r>
                      <a:r>
                        <a:rPr lang="en-US" baseline="0" dirty="0" smtClean="0"/>
                        <a:t> Sector, Country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9.72 days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Standard </a:t>
                      </a:r>
                      <a:r>
                        <a:rPr lang="en-US" dirty="0" err="1" smtClean="0"/>
                        <a:t>Scaler</a:t>
                      </a:r>
                      <a:r>
                        <a:rPr lang="en-US" dirty="0" smtClean="0"/>
                        <a:t> with </a:t>
                      </a:r>
                      <a:r>
                        <a:rPr lang="en-US" dirty="0" err="1" smtClean="0"/>
                        <a:t>KNeighborsRegressors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Loan Amount,</a:t>
                      </a:r>
                      <a:r>
                        <a:rPr lang="en-US" baseline="0" dirty="0" smtClean="0"/>
                        <a:t> Sector, Country</a:t>
                      </a:r>
                      <a:endParaRPr lang="en-US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12.45 days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Standard </a:t>
                      </a:r>
                      <a:r>
                        <a:rPr lang="en-US" dirty="0" err="1" smtClean="0"/>
                        <a:t>Scaler</a:t>
                      </a:r>
                      <a:r>
                        <a:rPr lang="en-US" dirty="0" smtClean="0"/>
                        <a:t> with </a:t>
                      </a:r>
                      <a:r>
                        <a:rPr lang="en-US" dirty="0" err="1" smtClean="0"/>
                        <a:t>KNeighborsRegressors</a:t>
                      </a:r>
                      <a:r>
                        <a:rPr lang="en-US" dirty="0" smtClean="0"/>
                        <a:t> using Pipeline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Loan Amount,</a:t>
                      </a:r>
                      <a:r>
                        <a:rPr lang="en-US" baseline="0" dirty="0" smtClean="0"/>
                        <a:t> Sector, Country</a:t>
                      </a:r>
                      <a:endParaRPr lang="en-US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9.77 days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Randomized Search</a:t>
                      </a:r>
                      <a:r>
                        <a:rPr lang="en-US" baseline="0" dirty="0" smtClean="0"/>
                        <a:t> CV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Loan Amount,</a:t>
                      </a:r>
                      <a:r>
                        <a:rPr lang="en-US" baseline="0" dirty="0" smtClean="0"/>
                        <a:t> Sector, Country, Repayment terms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7.32 days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5614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1443</TotalTime>
  <Words>293</Words>
  <Application>Microsoft Macintosh PowerPoint</Application>
  <PresentationFormat>On-screen Show (4:3)</PresentationFormat>
  <Paragraphs>55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Data Science Part-time class  Final Project</vt:lpstr>
      <vt:lpstr>PowerPoint Presentation</vt:lpstr>
      <vt:lpstr>Data in the models</vt:lpstr>
      <vt:lpstr>Visualizations</vt:lpstr>
      <vt:lpstr>Models and Evaluations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 we predict how long it will take for a loan to get funded on Kiva?</dc:title>
  <dc:creator>Andrea Kornfeld</dc:creator>
  <cp:lastModifiedBy>Andrea Kornfeld</cp:lastModifiedBy>
  <cp:revision>13</cp:revision>
  <dcterms:created xsi:type="dcterms:W3CDTF">2018-11-13T01:46:59Z</dcterms:created>
  <dcterms:modified xsi:type="dcterms:W3CDTF">2018-11-14T01:50:06Z</dcterms:modified>
</cp:coreProperties>
</file>