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7" r:id="rId19"/>
    <p:sldId id="280"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11B0ED8-420F-AB4F-DEE0-52BC0087B16E}" name="Manju Jagadish" initials="MJ" userId="0d738fb277abd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643" y="3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7A981F-B0E1-47D1-BE47-0C3EEFDACF0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9705BEF-2BCF-452C-B0B9-5710BC59AA8B}">
      <dgm:prSet phldrT="[Text]"/>
      <dgm:spPr/>
      <dgm:t>
        <a:bodyPr/>
        <a:lstStyle/>
        <a:p>
          <a:r>
            <a:rPr lang="en-US" dirty="0"/>
            <a:t>Game</a:t>
          </a:r>
        </a:p>
      </dgm:t>
    </dgm:pt>
    <dgm:pt modelId="{30B78C50-78B2-42E2-BDCE-71236F238BD8}" type="parTrans" cxnId="{9B176F69-D47D-4500-B39B-83025BB87AEB}">
      <dgm:prSet/>
      <dgm:spPr/>
      <dgm:t>
        <a:bodyPr/>
        <a:lstStyle/>
        <a:p>
          <a:endParaRPr lang="en-US"/>
        </a:p>
      </dgm:t>
    </dgm:pt>
    <dgm:pt modelId="{DFBC827D-CB17-4BDC-9DE1-2F17EE0B6F2C}" type="sibTrans" cxnId="{9B176F69-D47D-4500-B39B-83025BB87AEB}">
      <dgm:prSet/>
      <dgm:spPr/>
      <dgm:t>
        <a:bodyPr/>
        <a:lstStyle/>
        <a:p>
          <a:endParaRPr lang="en-US"/>
        </a:p>
      </dgm:t>
    </dgm:pt>
    <dgm:pt modelId="{19D33A7B-4E6C-4E67-B936-1687369D24D8}">
      <dgm:prSet phldrT="[Text]"/>
      <dgm:spPr/>
      <dgm:t>
        <a:bodyPr/>
        <a:lstStyle/>
        <a:p>
          <a:r>
            <a:rPr lang="en-US" dirty="0"/>
            <a:t>id</a:t>
          </a:r>
        </a:p>
      </dgm:t>
    </dgm:pt>
    <dgm:pt modelId="{2E8CA776-4690-44E7-BD43-68A00EF95D23}" type="parTrans" cxnId="{AD3A5C5E-CB18-4A58-85B2-D3D7D2A40E5A}">
      <dgm:prSet/>
      <dgm:spPr/>
      <dgm:t>
        <a:bodyPr/>
        <a:lstStyle/>
        <a:p>
          <a:endParaRPr lang="en-US"/>
        </a:p>
      </dgm:t>
    </dgm:pt>
    <dgm:pt modelId="{5F7335DE-4575-421C-9C08-E3E939904DAE}" type="sibTrans" cxnId="{AD3A5C5E-CB18-4A58-85B2-D3D7D2A40E5A}">
      <dgm:prSet/>
      <dgm:spPr/>
      <dgm:t>
        <a:bodyPr/>
        <a:lstStyle/>
        <a:p>
          <a:endParaRPr lang="en-US"/>
        </a:p>
      </dgm:t>
    </dgm:pt>
    <dgm:pt modelId="{6675D00D-41F7-4D1F-A910-141B8518861F}">
      <dgm:prSet phldrT="[Text]"/>
      <dgm:spPr/>
      <dgm:t>
        <a:bodyPr/>
        <a:lstStyle/>
        <a:p>
          <a:r>
            <a:rPr lang="en-US" dirty="0" err="1"/>
            <a:t>Game_Feed_id</a:t>
          </a:r>
          <a:endParaRPr lang="en-US" dirty="0"/>
        </a:p>
      </dgm:t>
    </dgm:pt>
    <dgm:pt modelId="{FC1D27E1-DEA5-47E6-90F6-A69E56305F63}" type="parTrans" cxnId="{89D896ED-4380-4F04-ACD7-E971B7852AE9}">
      <dgm:prSet/>
      <dgm:spPr/>
      <dgm:t>
        <a:bodyPr/>
        <a:lstStyle/>
        <a:p>
          <a:endParaRPr lang="en-US"/>
        </a:p>
      </dgm:t>
    </dgm:pt>
    <dgm:pt modelId="{8E87E711-6B07-4B16-A721-7AC1BC84E19A}" type="sibTrans" cxnId="{89D896ED-4380-4F04-ACD7-E971B7852AE9}">
      <dgm:prSet/>
      <dgm:spPr/>
      <dgm:t>
        <a:bodyPr/>
        <a:lstStyle/>
        <a:p>
          <a:endParaRPr lang="en-US"/>
        </a:p>
      </dgm:t>
    </dgm:pt>
    <dgm:pt modelId="{CA3FFD20-4DCA-4C50-9346-7D20409EBF2A}">
      <dgm:prSet phldrT="[Text]"/>
      <dgm:spPr/>
      <dgm:t>
        <a:bodyPr/>
        <a:lstStyle/>
        <a:p>
          <a:r>
            <a:rPr lang="en-US" dirty="0"/>
            <a:t>Game Feed</a:t>
          </a:r>
        </a:p>
      </dgm:t>
    </dgm:pt>
    <dgm:pt modelId="{D65BE035-DB22-4667-8D79-3A4095367E1A}" type="parTrans" cxnId="{01367BA5-6982-43E2-8BB5-3A121043B01A}">
      <dgm:prSet/>
      <dgm:spPr/>
      <dgm:t>
        <a:bodyPr/>
        <a:lstStyle/>
        <a:p>
          <a:endParaRPr lang="en-US"/>
        </a:p>
      </dgm:t>
    </dgm:pt>
    <dgm:pt modelId="{153AAA0F-F32B-4D0C-8D50-FC8E81FF38E1}" type="sibTrans" cxnId="{01367BA5-6982-43E2-8BB5-3A121043B01A}">
      <dgm:prSet/>
      <dgm:spPr/>
      <dgm:t>
        <a:bodyPr/>
        <a:lstStyle/>
        <a:p>
          <a:endParaRPr lang="en-US"/>
        </a:p>
      </dgm:t>
    </dgm:pt>
    <dgm:pt modelId="{1F4F44D0-9F0D-4D65-8117-4DA83C2F7C98}">
      <dgm:prSet phldrT="[Text]"/>
      <dgm:spPr/>
      <dgm:t>
        <a:bodyPr/>
        <a:lstStyle/>
        <a:p>
          <a:r>
            <a:rPr lang="en-US" dirty="0" err="1"/>
            <a:t>Game_id</a:t>
          </a:r>
          <a:endParaRPr lang="en-US" dirty="0"/>
        </a:p>
      </dgm:t>
    </dgm:pt>
    <dgm:pt modelId="{056FD385-ACB0-4D35-A91E-9D0928B1A549}" type="parTrans" cxnId="{7EDDDF0B-A7E9-4BFF-A63D-E1EAC3E8F489}">
      <dgm:prSet/>
      <dgm:spPr/>
      <dgm:t>
        <a:bodyPr/>
        <a:lstStyle/>
        <a:p>
          <a:endParaRPr lang="en-US"/>
        </a:p>
      </dgm:t>
    </dgm:pt>
    <dgm:pt modelId="{A4DB3472-CB84-41A4-B36E-EEAF02AA36F2}" type="sibTrans" cxnId="{7EDDDF0B-A7E9-4BFF-A63D-E1EAC3E8F489}">
      <dgm:prSet/>
      <dgm:spPr/>
      <dgm:t>
        <a:bodyPr/>
        <a:lstStyle/>
        <a:p>
          <a:endParaRPr lang="en-US"/>
        </a:p>
      </dgm:t>
    </dgm:pt>
    <dgm:pt modelId="{97407725-4884-4951-A813-6F80C5B9830C}">
      <dgm:prSet phldrT="[Text]"/>
      <dgm:spPr/>
      <dgm:t>
        <a:bodyPr/>
        <a:lstStyle/>
        <a:p>
          <a:r>
            <a:rPr lang="en-US" dirty="0" err="1"/>
            <a:t>Game_Feed_id</a:t>
          </a:r>
          <a:endParaRPr lang="en-US" dirty="0"/>
        </a:p>
      </dgm:t>
    </dgm:pt>
    <dgm:pt modelId="{1389F4F6-EE7A-4600-8658-A94366E33453}" type="parTrans" cxnId="{A99EE1EC-8055-4199-A7F4-F2244AA2EC0E}">
      <dgm:prSet/>
      <dgm:spPr/>
      <dgm:t>
        <a:bodyPr/>
        <a:lstStyle/>
        <a:p>
          <a:endParaRPr lang="en-US"/>
        </a:p>
      </dgm:t>
    </dgm:pt>
    <dgm:pt modelId="{6043E4EC-A42B-4DCC-B7C9-FA344B430199}" type="sibTrans" cxnId="{A99EE1EC-8055-4199-A7F4-F2244AA2EC0E}">
      <dgm:prSet/>
      <dgm:spPr/>
      <dgm:t>
        <a:bodyPr/>
        <a:lstStyle/>
        <a:p>
          <a:endParaRPr lang="en-US"/>
        </a:p>
      </dgm:t>
    </dgm:pt>
    <dgm:pt modelId="{A4791DC5-2B22-43A2-8696-86F3787EA84D}">
      <dgm:prSet phldrT="[Text]"/>
      <dgm:spPr/>
      <dgm:t>
        <a:bodyPr/>
        <a:lstStyle/>
        <a:p>
          <a:r>
            <a:rPr lang="en-US" dirty="0"/>
            <a:t>Player Data</a:t>
          </a:r>
        </a:p>
      </dgm:t>
    </dgm:pt>
    <dgm:pt modelId="{7A07DB64-F9D8-4975-9BC1-210D496BB825}" type="parTrans" cxnId="{FC88CCCF-D331-4B85-B31A-236827CC94AC}">
      <dgm:prSet/>
      <dgm:spPr/>
      <dgm:t>
        <a:bodyPr/>
        <a:lstStyle/>
        <a:p>
          <a:endParaRPr lang="en-US"/>
        </a:p>
      </dgm:t>
    </dgm:pt>
    <dgm:pt modelId="{D2F53B32-CF51-4555-AFD4-13076533D1D9}" type="sibTrans" cxnId="{FC88CCCF-D331-4B85-B31A-236827CC94AC}">
      <dgm:prSet/>
      <dgm:spPr/>
      <dgm:t>
        <a:bodyPr/>
        <a:lstStyle/>
        <a:p>
          <a:endParaRPr lang="en-US"/>
        </a:p>
      </dgm:t>
    </dgm:pt>
    <dgm:pt modelId="{8B4F8A6B-CAA1-437A-B916-93953F0EF23C}">
      <dgm:prSet phldrT="[Text]"/>
      <dgm:spPr/>
      <dgm:t>
        <a:bodyPr/>
        <a:lstStyle/>
        <a:p>
          <a:r>
            <a:rPr lang="en-US" dirty="0" err="1"/>
            <a:t>Game_id</a:t>
          </a:r>
          <a:endParaRPr lang="en-US" dirty="0"/>
        </a:p>
      </dgm:t>
    </dgm:pt>
    <dgm:pt modelId="{E1F97560-F66D-4006-84AC-80B2180FE387}" type="parTrans" cxnId="{89E64018-2F0A-4B29-8082-D8E228852C66}">
      <dgm:prSet/>
      <dgm:spPr/>
      <dgm:t>
        <a:bodyPr/>
        <a:lstStyle/>
        <a:p>
          <a:endParaRPr lang="en-US"/>
        </a:p>
      </dgm:t>
    </dgm:pt>
    <dgm:pt modelId="{8D25660D-F996-4B7A-B9DF-A2194D739A34}" type="sibTrans" cxnId="{89E64018-2F0A-4B29-8082-D8E228852C66}">
      <dgm:prSet/>
      <dgm:spPr/>
      <dgm:t>
        <a:bodyPr/>
        <a:lstStyle/>
        <a:p>
          <a:endParaRPr lang="en-US"/>
        </a:p>
      </dgm:t>
    </dgm:pt>
    <dgm:pt modelId="{37F06702-275B-40D2-94C3-3157A6C53987}">
      <dgm:prSet phldrT="[Text]"/>
      <dgm:spPr/>
      <dgm:t>
        <a:bodyPr/>
        <a:lstStyle/>
        <a:p>
          <a:r>
            <a:rPr lang="en-US" dirty="0" err="1"/>
            <a:t>Player_Data</a:t>
          </a:r>
          <a:endParaRPr lang="en-US" dirty="0"/>
        </a:p>
      </dgm:t>
    </dgm:pt>
    <dgm:pt modelId="{37EB32F7-FC20-42A9-906D-AFC15378FC1E}" type="parTrans" cxnId="{39A070ED-1AAF-4592-B5E2-E48E78F68F7F}">
      <dgm:prSet/>
      <dgm:spPr/>
      <dgm:t>
        <a:bodyPr/>
        <a:lstStyle/>
        <a:p>
          <a:endParaRPr lang="en-US"/>
        </a:p>
      </dgm:t>
    </dgm:pt>
    <dgm:pt modelId="{1CCB7DA0-640B-454A-83F0-88738251BEF7}" type="sibTrans" cxnId="{39A070ED-1AAF-4592-B5E2-E48E78F68F7F}">
      <dgm:prSet/>
      <dgm:spPr/>
      <dgm:t>
        <a:bodyPr/>
        <a:lstStyle/>
        <a:p>
          <a:endParaRPr lang="en-US"/>
        </a:p>
      </dgm:t>
    </dgm:pt>
    <dgm:pt modelId="{6B9EC3ED-9586-4212-814D-AB3C31B5EDBA}">
      <dgm:prSet phldrT="[Text]"/>
      <dgm:spPr/>
      <dgm:t>
        <a:bodyPr/>
        <a:lstStyle/>
        <a:p>
          <a:r>
            <a:rPr lang="en-US" dirty="0"/>
            <a:t>Voting Data</a:t>
          </a:r>
        </a:p>
      </dgm:t>
    </dgm:pt>
    <dgm:pt modelId="{99001576-CC93-4269-B300-3FDC247A5E57}" type="parTrans" cxnId="{16294437-0E79-4CB5-B67E-025D79EB71BE}">
      <dgm:prSet/>
      <dgm:spPr/>
      <dgm:t>
        <a:bodyPr/>
        <a:lstStyle/>
        <a:p>
          <a:endParaRPr lang="en-US"/>
        </a:p>
      </dgm:t>
    </dgm:pt>
    <dgm:pt modelId="{1C95E906-8061-4989-A7D6-226D8E4B9B7A}" type="sibTrans" cxnId="{16294437-0E79-4CB5-B67E-025D79EB71BE}">
      <dgm:prSet/>
      <dgm:spPr/>
      <dgm:t>
        <a:bodyPr/>
        <a:lstStyle/>
        <a:p>
          <a:endParaRPr lang="en-US"/>
        </a:p>
      </dgm:t>
    </dgm:pt>
    <dgm:pt modelId="{F9024A3A-8584-4010-9C2A-5AB55C27C45F}">
      <dgm:prSet phldrT="[Text]"/>
      <dgm:spPr/>
      <dgm:t>
        <a:bodyPr/>
        <a:lstStyle/>
        <a:p>
          <a:r>
            <a:rPr lang="en-US" dirty="0" err="1"/>
            <a:t>Player_Data_ID</a:t>
          </a:r>
          <a:endParaRPr lang="en-US" dirty="0"/>
        </a:p>
      </dgm:t>
    </dgm:pt>
    <dgm:pt modelId="{28C2C094-E752-4A5C-9E6E-D954709425B5}" type="parTrans" cxnId="{8CF197B4-6BB5-4A5C-9728-5EFE16AFB96D}">
      <dgm:prSet/>
      <dgm:spPr/>
      <dgm:t>
        <a:bodyPr/>
        <a:lstStyle/>
        <a:p>
          <a:endParaRPr lang="en-US"/>
        </a:p>
      </dgm:t>
    </dgm:pt>
    <dgm:pt modelId="{7C767D60-3E3B-4840-AC88-01886EE36F1D}" type="sibTrans" cxnId="{8CF197B4-6BB5-4A5C-9728-5EFE16AFB96D}">
      <dgm:prSet/>
      <dgm:spPr/>
      <dgm:t>
        <a:bodyPr/>
        <a:lstStyle/>
        <a:p>
          <a:endParaRPr lang="en-US"/>
        </a:p>
      </dgm:t>
    </dgm:pt>
    <dgm:pt modelId="{8C28BC9C-FF5A-49A3-82A7-9F3EC36BB8A3}">
      <dgm:prSet phldrT="[Text]"/>
      <dgm:spPr/>
      <dgm:t>
        <a:bodyPr/>
        <a:lstStyle/>
        <a:p>
          <a:r>
            <a:rPr lang="en-US" dirty="0" err="1"/>
            <a:t>Voting_Data_ID</a:t>
          </a:r>
          <a:endParaRPr lang="en-US" dirty="0"/>
        </a:p>
      </dgm:t>
    </dgm:pt>
    <dgm:pt modelId="{12D5ED4F-21C9-4D8E-9033-6FE4C981BEEC}" type="parTrans" cxnId="{F1BBB408-ED23-4EBB-B50A-6C434845BFA5}">
      <dgm:prSet/>
      <dgm:spPr/>
      <dgm:t>
        <a:bodyPr/>
        <a:lstStyle/>
        <a:p>
          <a:endParaRPr lang="en-US"/>
        </a:p>
      </dgm:t>
    </dgm:pt>
    <dgm:pt modelId="{7DA1116C-EC37-49B9-B84C-348F26111317}" type="sibTrans" cxnId="{F1BBB408-ED23-4EBB-B50A-6C434845BFA5}">
      <dgm:prSet/>
      <dgm:spPr/>
      <dgm:t>
        <a:bodyPr/>
        <a:lstStyle/>
        <a:p>
          <a:endParaRPr lang="en-US"/>
        </a:p>
      </dgm:t>
    </dgm:pt>
    <dgm:pt modelId="{4A69DA47-5055-4DEF-9BF4-D8D6D1FB16CD}">
      <dgm:prSet phldrT="[Text]"/>
      <dgm:spPr/>
      <dgm:t>
        <a:bodyPr/>
        <a:lstStyle/>
        <a:p>
          <a:r>
            <a:rPr lang="en-US" dirty="0"/>
            <a:t>Event</a:t>
          </a:r>
        </a:p>
      </dgm:t>
    </dgm:pt>
    <dgm:pt modelId="{68CEB1B0-3304-4BD5-B816-86991E831EF0}" type="parTrans" cxnId="{C5FCBE6B-7249-4854-B0BD-33E2466F7DF6}">
      <dgm:prSet/>
      <dgm:spPr/>
      <dgm:t>
        <a:bodyPr/>
        <a:lstStyle/>
        <a:p>
          <a:endParaRPr lang="en-US"/>
        </a:p>
      </dgm:t>
    </dgm:pt>
    <dgm:pt modelId="{0A30DC6B-DA2A-4AAA-96A9-75CD74E94170}" type="sibTrans" cxnId="{C5FCBE6B-7249-4854-B0BD-33E2466F7DF6}">
      <dgm:prSet/>
      <dgm:spPr/>
      <dgm:t>
        <a:bodyPr/>
        <a:lstStyle/>
        <a:p>
          <a:endParaRPr lang="en-US"/>
        </a:p>
      </dgm:t>
    </dgm:pt>
    <dgm:pt modelId="{8ADDA43D-ED3B-44A1-BABF-FD82D474DE4E}">
      <dgm:prSet phldrT="[Text]"/>
      <dgm:spPr/>
      <dgm:t>
        <a:bodyPr/>
        <a:lstStyle/>
        <a:p>
          <a:r>
            <a:rPr lang="en-US" dirty="0" err="1"/>
            <a:t>Game_id</a:t>
          </a:r>
          <a:endParaRPr lang="en-US" dirty="0"/>
        </a:p>
      </dgm:t>
    </dgm:pt>
    <dgm:pt modelId="{5C0799AA-79EF-4BF3-8ED6-B373234F3441}" type="parTrans" cxnId="{78689805-3B2F-4235-B26C-271E09E8933D}">
      <dgm:prSet/>
      <dgm:spPr/>
      <dgm:t>
        <a:bodyPr/>
        <a:lstStyle/>
        <a:p>
          <a:endParaRPr lang="en-US"/>
        </a:p>
      </dgm:t>
    </dgm:pt>
    <dgm:pt modelId="{8A1819F1-E36F-4D00-BCFD-BF723FD3208F}" type="sibTrans" cxnId="{78689805-3B2F-4235-B26C-271E09E8933D}">
      <dgm:prSet/>
      <dgm:spPr/>
      <dgm:t>
        <a:bodyPr/>
        <a:lstStyle/>
        <a:p>
          <a:endParaRPr lang="en-US"/>
        </a:p>
      </dgm:t>
    </dgm:pt>
    <dgm:pt modelId="{77D1333E-3C63-459E-9FA6-0CA70EAC72EC}">
      <dgm:prSet phldrT="[Text]"/>
      <dgm:spPr/>
      <dgm:t>
        <a:bodyPr/>
        <a:lstStyle/>
        <a:p>
          <a:r>
            <a:rPr lang="en-US" dirty="0" err="1"/>
            <a:t>Voting_data</a:t>
          </a:r>
          <a:endParaRPr lang="en-US" dirty="0"/>
        </a:p>
      </dgm:t>
    </dgm:pt>
    <dgm:pt modelId="{7604BE37-9983-4BD9-9427-CBE039D511C3}" type="parTrans" cxnId="{A3A0AAFD-DE88-4D47-88EE-4B919D16927E}">
      <dgm:prSet/>
      <dgm:spPr/>
      <dgm:t>
        <a:bodyPr/>
        <a:lstStyle/>
        <a:p>
          <a:endParaRPr lang="en-US"/>
        </a:p>
      </dgm:t>
    </dgm:pt>
    <dgm:pt modelId="{E5686342-158B-4D39-9D63-D776563CDADA}" type="sibTrans" cxnId="{A3A0AAFD-DE88-4D47-88EE-4B919D16927E}">
      <dgm:prSet/>
      <dgm:spPr/>
      <dgm:t>
        <a:bodyPr/>
        <a:lstStyle/>
        <a:p>
          <a:endParaRPr lang="en-US"/>
        </a:p>
      </dgm:t>
    </dgm:pt>
    <dgm:pt modelId="{17C1B829-1C23-4B10-8420-CC46796A51EB}" type="pres">
      <dgm:prSet presAssocID="{B77A981F-B0E1-47D1-BE47-0C3EEFDACF09}" presName="Name0" presStyleCnt="0">
        <dgm:presLayoutVars>
          <dgm:dir/>
          <dgm:animLvl val="lvl"/>
          <dgm:resizeHandles val="exact"/>
        </dgm:presLayoutVars>
      </dgm:prSet>
      <dgm:spPr/>
    </dgm:pt>
    <dgm:pt modelId="{7218A96F-0990-4C37-821C-5A230A717EA0}" type="pres">
      <dgm:prSet presAssocID="{A9705BEF-2BCF-452C-B0B9-5710BC59AA8B}" presName="composite" presStyleCnt="0"/>
      <dgm:spPr/>
    </dgm:pt>
    <dgm:pt modelId="{A51EE196-FB36-4D66-A63F-5644F757E44F}" type="pres">
      <dgm:prSet presAssocID="{A9705BEF-2BCF-452C-B0B9-5710BC59AA8B}" presName="parTx" presStyleLbl="alignNode1" presStyleIdx="0" presStyleCnt="4">
        <dgm:presLayoutVars>
          <dgm:chMax val="0"/>
          <dgm:chPref val="0"/>
          <dgm:bulletEnabled val="1"/>
        </dgm:presLayoutVars>
      </dgm:prSet>
      <dgm:spPr/>
    </dgm:pt>
    <dgm:pt modelId="{375E6A6E-F66F-499A-B772-E4780719A70E}" type="pres">
      <dgm:prSet presAssocID="{A9705BEF-2BCF-452C-B0B9-5710BC59AA8B}" presName="desTx" presStyleLbl="alignAccFollowNode1" presStyleIdx="0" presStyleCnt="4">
        <dgm:presLayoutVars>
          <dgm:bulletEnabled val="1"/>
        </dgm:presLayoutVars>
      </dgm:prSet>
      <dgm:spPr/>
    </dgm:pt>
    <dgm:pt modelId="{87BE47CE-75F3-42DB-8CE4-33652ABBB710}" type="pres">
      <dgm:prSet presAssocID="{DFBC827D-CB17-4BDC-9DE1-2F17EE0B6F2C}" presName="space" presStyleCnt="0"/>
      <dgm:spPr/>
    </dgm:pt>
    <dgm:pt modelId="{DD1F27B2-19B5-463B-9C34-EC6BDC7897CB}" type="pres">
      <dgm:prSet presAssocID="{CA3FFD20-4DCA-4C50-9346-7D20409EBF2A}" presName="composite" presStyleCnt="0"/>
      <dgm:spPr/>
    </dgm:pt>
    <dgm:pt modelId="{6121CA3F-DCE7-4190-9C62-FB928266319C}" type="pres">
      <dgm:prSet presAssocID="{CA3FFD20-4DCA-4C50-9346-7D20409EBF2A}" presName="parTx" presStyleLbl="alignNode1" presStyleIdx="1" presStyleCnt="4">
        <dgm:presLayoutVars>
          <dgm:chMax val="0"/>
          <dgm:chPref val="0"/>
          <dgm:bulletEnabled val="1"/>
        </dgm:presLayoutVars>
      </dgm:prSet>
      <dgm:spPr/>
    </dgm:pt>
    <dgm:pt modelId="{D9448A8A-9B85-452D-A643-5B4341209909}" type="pres">
      <dgm:prSet presAssocID="{CA3FFD20-4DCA-4C50-9346-7D20409EBF2A}" presName="desTx" presStyleLbl="alignAccFollowNode1" presStyleIdx="1" presStyleCnt="4">
        <dgm:presLayoutVars>
          <dgm:bulletEnabled val="1"/>
        </dgm:presLayoutVars>
      </dgm:prSet>
      <dgm:spPr/>
    </dgm:pt>
    <dgm:pt modelId="{AFEC82E0-2CE3-41FE-9297-13B5E672EC8D}" type="pres">
      <dgm:prSet presAssocID="{153AAA0F-F32B-4D0C-8D50-FC8E81FF38E1}" presName="space" presStyleCnt="0"/>
      <dgm:spPr/>
    </dgm:pt>
    <dgm:pt modelId="{B6AABB88-0059-4E0C-8BC6-220B6BC58917}" type="pres">
      <dgm:prSet presAssocID="{A4791DC5-2B22-43A2-8696-86F3787EA84D}" presName="composite" presStyleCnt="0"/>
      <dgm:spPr/>
    </dgm:pt>
    <dgm:pt modelId="{18CBBBC3-5F74-4DAC-BEC3-A54C5AD17E1A}" type="pres">
      <dgm:prSet presAssocID="{A4791DC5-2B22-43A2-8696-86F3787EA84D}" presName="parTx" presStyleLbl="alignNode1" presStyleIdx="2" presStyleCnt="4">
        <dgm:presLayoutVars>
          <dgm:chMax val="0"/>
          <dgm:chPref val="0"/>
          <dgm:bulletEnabled val="1"/>
        </dgm:presLayoutVars>
      </dgm:prSet>
      <dgm:spPr/>
    </dgm:pt>
    <dgm:pt modelId="{AB9EF9F2-D7A4-466C-AF2C-400C0A244A62}" type="pres">
      <dgm:prSet presAssocID="{A4791DC5-2B22-43A2-8696-86F3787EA84D}" presName="desTx" presStyleLbl="alignAccFollowNode1" presStyleIdx="2" presStyleCnt="4">
        <dgm:presLayoutVars>
          <dgm:bulletEnabled val="1"/>
        </dgm:presLayoutVars>
      </dgm:prSet>
      <dgm:spPr/>
    </dgm:pt>
    <dgm:pt modelId="{2FFF28C3-FC74-4B7A-9757-CD18F0F9755A}" type="pres">
      <dgm:prSet presAssocID="{D2F53B32-CF51-4555-AFD4-13076533D1D9}" presName="space" presStyleCnt="0"/>
      <dgm:spPr/>
    </dgm:pt>
    <dgm:pt modelId="{A0E40673-0C8C-4F50-8CDF-DADF8D66BED5}" type="pres">
      <dgm:prSet presAssocID="{6B9EC3ED-9586-4212-814D-AB3C31B5EDBA}" presName="composite" presStyleCnt="0"/>
      <dgm:spPr/>
    </dgm:pt>
    <dgm:pt modelId="{232C01F0-162A-4F66-8A23-C259219BBB43}" type="pres">
      <dgm:prSet presAssocID="{6B9EC3ED-9586-4212-814D-AB3C31B5EDBA}" presName="parTx" presStyleLbl="alignNode1" presStyleIdx="3" presStyleCnt="4">
        <dgm:presLayoutVars>
          <dgm:chMax val="0"/>
          <dgm:chPref val="0"/>
          <dgm:bulletEnabled val="1"/>
        </dgm:presLayoutVars>
      </dgm:prSet>
      <dgm:spPr/>
    </dgm:pt>
    <dgm:pt modelId="{2ED3B65A-21C8-48CD-AD77-3B2CF6007368}" type="pres">
      <dgm:prSet presAssocID="{6B9EC3ED-9586-4212-814D-AB3C31B5EDBA}" presName="desTx" presStyleLbl="alignAccFollowNode1" presStyleIdx="3" presStyleCnt="4">
        <dgm:presLayoutVars>
          <dgm:bulletEnabled val="1"/>
        </dgm:presLayoutVars>
      </dgm:prSet>
      <dgm:spPr/>
    </dgm:pt>
  </dgm:ptLst>
  <dgm:cxnLst>
    <dgm:cxn modelId="{78689805-3B2F-4235-B26C-271E09E8933D}" srcId="{6B9EC3ED-9586-4212-814D-AB3C31B5EDBA}" destId="{8ADDA43D-ED3B-44A1-BABF-FD82D474DE4E}" srcOrd="0" destOrd="0" parTransId="{5C0799AA-79EF-4BF3-8ED6-B373234F3441}" sibTransId="{8A1819F1-E36F-4D00-BCFD-BF723FD3208F}"/>
    <dgm:cxn modelId="{F1BBB408-ED23-4EBB-B50A-6C434845BFA5}" srcId="{A9705BEF-2BCF-452C-B0B9-5710BC59AA8B}" destId="{8C28BC9C-FF5A-49A3-82A7-9F3EC36BB8A3}" srcOrd="3" destOrd="0" parTransId="{12D5ED4F-21C9-4D8E-9033-6FE4C981BEEC}" sibTransId="{7DA1116C-EC37-49B9-B84C-348F26111317}"/>
    <dgm:cxn modelId="{7EDDDF0B-A7E9-4BFF-A63D-E1EAC3E8F489}" srcId="{CA3FFD20-4DCA-4C50-9346-7D20409EBF2A}" destId="{1F4F44D0-9F0D-4D65-8117-4DA83C2F7C98}" srcOrd="0" destOrd="0" parTransId="{056FD385-ACB0-4D35-A91E-9D0928B1A549}" sibTransId="{A4DB3472-CB84-41A4-B36E-EEAF02AA36F2}"/>
    <dgm:cxn modelId="{CAABB916-E0F7-40B3-A6E6-387C55F3C3BC}" type="presOf" srcId="{8B4F8A6B-CAA1-437A-B916-93953F0EF23C}" destId="{AB9EF9F2-D7A4-466C-AF2C-400C0A244A62}" srcOrd="0" destOrd="0" presId="urn:microsoft.com/office/officeart/2005/8/layout/hList1"/>
    <dgm:cxn modelId="{89E64018-2F0A-4B29-8082-D8E228852C66}" srcId="{A4791DC5-2B22-43A2-8696-86F3787EA84D}" destId="{8B4F8A6B-CAA1-437A-B916-93953F0EF23C}" srcOrd="0" destOrd="0" parTransId="{E1F97560-F66D-4006-84AC-80B2180FE387}" sibTransId="{8D25660D-F996-4B7A-B9DF-A2194D739A34}"/>
    <dgm:cxn modelId="{8609971A-D708-407B-AC0C-CDE8B9515BEC}" type="presOf" srcId="{F9024A3A-8584-4010-9C2A-5AB55C27C45F}" destId="{375E6A6E-F66F-499A-B772-E4780719A70E}" srcOrd="0" destOrd="2" presId="urn:microsoft.com/office/officeart/2005/8/layout/hList1"/>
    <dgm:cxn modelId="{16C8B027-1BBF-4880-8285-082B37F02783}" type="presOf" srcId="{4A69DA47-5055-4DEF-9BF4-D8D6D1FB16CD}" destId="{D9448A8A-9B85-452D-A643-5B4341209909}" srcOrd="0" destOrd="2" presId="urn:microsoft.com/office/officeart/2005/8/layout/hList1"/>
    <dgm:cxn modelId="{499D5F2D-DB28-4EDC-82A9-0EA5780FDEBA}" type="presOf" srcId="{CA3FFD20-4DCA-4C50-9346-7D20409EBF2A}" destId="{6121CA3F-DCE7-4190-9C62-FB928266319C}" srcOrd="0" destOrd="0" presId="urn:microsoft.com/office/officeart/2005/8/layout/hList1"/>
    <dgm:cxn modelId="{7C6FD734-51FE-4612-938C-1640D0972800}" type="presOf" srcId="{6B9EC3ED-9586-4212-814D-AB3C31B5EDBA}" destId="{232C01F0-162A-4F66-8A23-C259219BBB43}" srcOrd="0" destOrd="0" presId="urn:microsoft.com/office/officeart/2005/8/layout/hList1"/>
    <dgm:cxn modelId="{16294437-0E79-4CB5-B67E-025D79EB71BE}" srcId="{B77A981F-B0E1-47D1-BE47-0C3EEFDACF09}" destId="{6B9EC3ED-9586-4212-814D-AB3C31B5EDBA}" srcOrd="3" destOrd="0" parTransId="{99001576-CC93-4269-B300-3FDC247A5E57}" sibTransId="{1C95E906-8061-4989-A7D6-226D8E4B9B7A}"/>
    <dgm:cxn modelId="{AD3A5C5E-CB18-4A58-85B2-D3D7D2A40E5A}" srcId="{A9705BEF-2BCF-452C-B0B9-5710BC59AA8B}" destId="{19D33A7B-4E6C-4E67-B936-1687369D24D8}" srcOrd="0" destOrd="0" parTransId="{2E8CA776-4690-44E7-BD43-68A00EF95D23}" sibTransId="{5F7335DE-4575-421C-9C08-E3E939904DAE}"/>
    <dgm:cxn modelId="{BFFED143-7C6C-4C73-BA3D-2CD890441B63}" type="presOf" srcId="{1F4F44D0-9F0D-4D65-8117-4DA83C2F7C98}" destId="{D9448A8A-9B85-452D-A643-5B4341209909}" srcOrd="0" destOrd="0" presId="urn:microsoft.com/office/officeart/2005/8/layout/hList1"/>
    <dgm:cxn modelId="{9B176F69-D47D-4500-B39B-83025BB87AEB}" srcId="{B77A981F-B0E1-47D1-BE47-0C3EEFDACF09}" destId="{A9705BEF-2BCF-452C-B0B9-5710BC59AA8B}" srcOrd="0" destOrd="0" parTransId="{30B78C50-78B2-42E2-BDCE-71236F238BD8}" sibTransId="{DFBC827D-CB17-4BDC-9DE1-2F17EE0B6F2C}"/>
    <dgm:cxn modelId="{C5FCBE6B-7249-4854-B0BD-33E2466F7DF6}" srcId="{CA3FFD20-4DCA-4C50-9346-7D20409EBF2A}" destId="{4A69DA47-5055-4DEF-9BF4-D8D6D1FB16CD}" srcOrd="2" destOrd="0" parTransId="{68CEB1B0-3304-4BD5-B816-86991E831EF0}" sibTransId="{0A30DC6B-DA2A-4AAA-96A9-75CD74E94170}"/>
    <dgm:cxn modelId="{70B92352-B6F0-4F7E-9552-C8729AFF16A2}" type="presOf" srcId="{A9705BEF-2BCF-452C-B0B9-5710BC59AA8B}" destId="{A51EE196-FB36-4D66-A63F-5644F757E44F}" srcOrd="0" destOrd="0" presId="urn:microsoft.com/office/officeart/2005/8/layout/hList1"/>
    <dgm:cxn modelId="{2F4ABD75-6370-4E9F-83FD-B871CA5438B2}" type="presOf" srcId="{37F06702-275B-40D2-94C3-3157A6C53987}" destId="{AB9EF9F2-D7A4-466C-AF2C-400C0A244A62}" srcOrd="0" destOrd="1" presId="urn:microsoft.com/office/officeart/2005/8/layout/hList1"/>
    <dgm:cxn modelId="{36AD6D8E-DC05-43B5-A632-BA0DA04531FB}" type="presOf" srcId="{19D33A7B-4E6C-4E67-B936-1687369D24D8}" destId="{375E6A6E-F66F-499A-B772-E4780719A70E}" srcOrd="0" destOrd="0" presId="urn:microsoft.com/office/officeart/2005/8/layout/hList1"/>
    <dgm:cxn modelId="{A0E47C99-05C6-4971-B3FA-68B3DC40F3F2}" type="presOf" srcId="{8C28BC9C-FF5A-49A3-82A7-9F3EC36BB8A3}" destId="{375E6A6E-F66F-499A-B772-E4780719A70E}" srcOrd="0" destOrd="3" presId="urn:microsoft.com/office/officeart/2005/8/layout/hList1"/>
    <dgm:cxn modelId="{1B8B4CA1-A1BE-4548-81E2-9B257A7480CE}" type="presOf" srcId="{77D1333E-3C63-459E-9FA6-0CA70EAC72EC}" destId="{2ED3B65A-21C8-48CD-AD77-3B2CF6007368}" srcOrd="0" destOrd="1" presId="urn:microsoft.com/office/officeart/2005/8/layout/hList1"/>
    <dgm:cxn modelId="{01367BA5-6982-43E2-8BB5-3A121043B01A}" srcId="{B77A981F-B0E1-47D1-BE47-0C3EEFDACF09}" destId="{CA3FFD20-4DCA-4C50-9346-7D20409EBF2A}" srcOrd="1" destOrd="0" parTransId="{D65BE035-DB22-4667-8D79-3A4095367E1A}" sibTransId="{153AAA0F-F32B-4D0C-8D50-FC8E81FF38E1}"/>
    <dgm:cxn modelId="{8CF197B4-6BB5-4A5C-9728-5EFE16AFB96D}" srcId="{A9705BEF-2BCF-452C-B0B9-5710BC59AA8B}" destId="{F9024A3A-8584-4010-9C2A-5AB55C27C45F}" srcOrd="2" destOrd="0" parTransId="{28C2C094-E752-4A5C-9E6E-D954709425B5}" sibTransId="{7C767D60-3E3B-4840-AC88-01886EE36F1D}"/>
    <dgm:cxn modelId="{FC88CCCF-D331-4B85-B31A-236827CC94AC}" srcId="{B77A981F-B0E1-47D1-BE47-0C3EEFDACF09}" destId="{A4791DC5-2B22-43A2-8696-86F3787EA84D}" srcOrd="2" destOrd="0" parTransId="{7A07DB64-F9D8-4975-9BC1-210D496BB825}" sibTransId="{D2F53B32-CF51-4555-AFD4-13076533D1D9}"/>
    <dgm:cxn modelId="{18D553D5-4163-42CB-855B-F15A0CBC3F8A}" type="presOf" srcId="{A4791DC5-2B22-43A2-8696-86F3787EA84D}" destId="{18CBBBC3-5F74-4DAC-BEC3-A54C5AD17E1A}" srcOrd="0" destOrd="0" presId="urn:microsoft.com/office/officeart/2005/8/layout/hList1"/>
    <dgm:cxn modelId="{001E11E6-6A27-480C-BDBF-323068B2B0C1}" type="presOf" srcId="{8ADDA43D-ED3B-44A1-BABF-FD82D474DE4E}" destId="{2ED3B65A-21C8-48CD-AD77-3B2CF6007368}" srcOrd="0" destOrd="0" presId="urn:microsoft.com/office/officeart/2005/8/layout/hList1"/>
    <dgm:cxn modelId="{C50EC1EA-AE06-4C82-9E8B-9C1C9CCFAB8F}" type="presOf" srcId="{97407725-4884-4951-A813-6F80C5B9830C}" destId="{D9448A8A-9B85-452D-A643-5B4341209909}" srcOrd="0" destOrd="1" presId="urn:microsoft.com/office/officeart/2005/8/layout/hList1"/>
    <dgm:cxn modelId="{A99EE1EC-8055-4199-A7F4-F2244AA2EC0E}" srcId="{CA3FFD20-4DCA-4C50-9346-7D20409EBF2A}" destId="{97407725-4884-4951-A813-6F80C5B9830C}" srcOrd="1" destOrd="0" parTransId="{1389F4F6-EE7A-4600-8658-A94366E33453}" sibTransId="{6043E4EC-A42B-4DCC-B7C9-FA344B430199}"/>
    <dgm:cxn modelId="{39A070ED-1AAF-4592-B5E2-E48E78F68F7F}" srcId="{A4791DC5-2B22-43A2-8696-86F3787EA84D}" destId="{37F06702-275B-40D2-94C3-3157A6C53987}" srcOrd="1" destOrd="0" parTransId="{37EB32F7-FC20-42A9-906D-AFC15378FC1E}" sibTransId="{1CCB7DA0-640B-454A-83F0-88738251BEF7}"/>
    <dgm:cxn modelId="{89D896ED-4380-4F04-ACD7-E971B7852AE9}" srcId="{A9705BEF-2BCF-452C-B0B9-5710BC59AA8B}" destId="{6675D00D-41F7-4D1F-A910-141B8518861F}" srcOrd="1" destOrd="0" parTransId="{FC1D27E1-DEA5-47E6-90F6-A69E56305F63}" sibTransId="{8E87E711-6B07-4B16-A721-7AC1BC84E19A}"/>
    <dgm:cxn modelId="{51D7C9F0-EDBA-4B81-9727-DF4D561286D2}" type="presOf" srcId="{B77A981F-B0E1-47D1-BE47-0C3EEFDACF09}" destId="{17C1B829-1C23-4B10-8420-CC46796A51EB}" srcOrd="0" destOrd="0" presId="urn:microsoft.com/office/officeart/2005/8/layout/hList1"/>
    <dgm:cxn modelId="{631DD4F6-295B-4405-AB10-AB18841ADFA2}" type="presOf" srcId="{6675D00D-41F7-4D1F-A910-141B8518861F}" destId="{375E6A6E-F66F-499A-B772-E4780719A70E}" srcOrd="0" destOrd="1" presId="urn:microsoft.com/office/officeart/2005/8/layout/hList1"/>
    <dgm:cxn modelId="{A3A0AAFD-DE88-4D47-88EE-4B919D16927E}" srcId="{6B9EC3ED-9586-4212-814D-AB3C31B5EDBA}" destId="{77D1333E-3C63-459E-9FA6-0CA70EAC72EC}" srcOrd="1" destOrd="0" parTransId="{7604BE37-9983-4BD9-9427-CBE039D511C3}" sibTransId="{E5686342-158B-4D39-9D63-D776563CDADA}"/>
    <dgm:cxn modelId="{C744C5E1-D6C7-4531-B72D-B48359511DA0}" type="presParOf" srcId="{17C1B829-1C23-4B10-8420-CC46796A51EB}" destId="{7218A96F-0990-4C37-821C-5A230A717EA0}" srcOrd="0" destOrd="0" presId="urn:microsoft.com/office/officeart/2005/8/layout/hList1"/>
    <dgm:cxn modelId="{4067D7C1-24BC-44D2-BE2A-D5F9B19B6EEF}" type="presParOf" srcId="{7218A96F-0990-4C37-821C-5A230A717EA0}" destId="{A51EE196-FB36-4D66-A63F-5644F757E44F}" srcOrd="0" destOrd="0" presId="urn:microsoft.com/office/officeart/2005/8/layout/hList1"/>
    <dgm:cxn modelId="{7B2A2B83-34E9-41F1-B55B-F4EAB19E2F13}" type="presParOf" srcId="{7218A96F-0990-4C37-821C-5A230A717EA0}" destId="{375E6A6E-F66F-499A-B772-E4780719A70E}" srcOrd="1" destOrd="0" presId="urn:microsoft.com/office/officeart/2005/8/layout/hList1"/>
    <dgm:cxn modelId="{60C02750-0667-43E6-833E-9765826714D2}" type="presParOf" srcId="{17C1B829-1C23-4B10-8420-CC46796A51EB}" destId="{87BE47CE-75F3-42DB-8CE4-33652ABBB710}" srcOrd="1" destOrd="0" presId="urn:microsoft.com/office/officeart/2005/8/layout/hList1"/>
    <dgm:cxn modelId="{DD4502CE-A0FB-4709-97E7-8AB35545D8DF}" type="presParOf" srcId="{17C1B829-1C23-4B10-8420-CC46796A51EB}" destId="{DD1F27B2-19B5-463B-9C34-EC6BDC7897CB}" srcOrd="2" destOrd="0" presId="urn:microsoft.com/office/officeart/2005/8/layout/hList1"/>
    <dgm:cxn modelId="{2767E77F-A9E4-445E-8AD1-639EB6CC1370}" type="presParOf" srcId="{DD1F27B2-19B5-463B-9C34-EC6BDC7897CB}" destId="{6121CA3F-DCE7-4190-9C62-FB928266319C}" srcOrd="0" destOrd="0" presId="urn:microsoft.com/office/officeart/2005/8/layout/hList1"/>
    <dgm:cxn modelId="{FDA3507D-3134-4017-8186-9395C089DF4C}" type="presParOf" srcId="{DD1F27B2-19B5-463B-9C34-EC6BDC7897CB}" destId="{D9448A8A-9B85-452D-A643-5B4341209909}" srcOrd="1" destOrd="0" presId="urn:microsoft.com/office/officeart/2005/8/layout/hList1"/>
    <dgm:cxn modelId="{4BEA82D4-A50A-4602-A795-B44558471AC6}" type="presParOf" srcId="{17C1B829-1C23-4B10-8420-CC46796A51EB}" destId="{AFEC82E0-2CE3-41FE-9297-13B5E672EC8D}" srcOrd="3" destOrd="0" presId="urn:microsoft.com/office/officeart/2005/8/layout/hList1"/>
    <dgm:cxn modelId="{68E1EF6F-0D89-4BC9-8EE8-5CCF57EF66C2}" type="presParOf" srcId="{17C1B829-1C23-4B10-8420-CC46796A51EB}" destId="{B6AABB88-0059-4E0C-8BC6-220B6BC58917}" srcOrd="4" destOrd="0" presId="urn:microsoft.com/office/officeart/2005/8/layout/hList1"/>
    <dgm:cxn modelId="{F3FD9A1A-7D5E-4D14-B538-E629332096CA}" type="presParOf" srcId="{B6AABB88-0059-4E0C-8BC6-220B6BC58917}" destId="{18CBBBC3-5F74-4DAC-BEC3-A54C5AD17E1A}" srcOrd="0" destOrd="0" presId="urn:microsoft.com/office/officeart/2005/8/layout/hList1"/>
    <dgm:cxn modelId="{7EC10226-F730-418F-8FE3-47CCF1A00006}" type="presParOf" srcId="{B6AABB88-0059-4E0C-8BC6-220B6BC58917}" destId="{AB9EF9F2-D7A4-466C-AF2C-400C0A244A62}" srcOrd="1" destOrd="0" presId="urn:microsoft.com/office/officeart/2005/8/layout/hList1"/>
    <dgm:cxn modelId="{8DC33BFB-CB4A-492A-9212-6DE9306426B5}" type="presParOf" srcId="{17C1B829-1C23-4B10-8420-CC46796A51EB}" destId="{2FFF28C3-FC74-4B7A-9757-CD18F0F9755A}" srcOrd="5" destOrd="0" presId="urn:microsoft.com/office/officeart/2005/8/layout/hList1"/>
    <dgm:cxn modelId="{CF436C28-72E6-4A0D-A3B8-65FAB67DBAB6}" type="presParOf" srcId="{17C1B829-1C23-4B10-8420-CC46796A51EB}" destId="{A0E40673-0C8C-4F50-8CDF-DADF8D66BED5}" srcOrd="6" destOrd="0" presId="urn:microsoft.com/office/officeart/2005/8/layout/hList1"/>
    <dgm:cxn modelId="{BCD1CD82-5A8B-4173-BC96-A6529E58B7BB}" type="presParOf" srcId="{A0E40673-0C8C-4F50-8CDF-DADF8D66BED5}" destId="{232C01F0-162A-4F66-8A23-C259219BBB43}" srcOrd="0" destOrd="0" presId="urn:microsoft.com/office/officeart/2005/8/layout/hList1"/>
    <dgm:cxn modelId="{8131479C-F83A-4EC2-90A6-24BE1B260090}" type="presParOf" srcId="{A0E40673-0C8C-4F50-8CDF-DADF8D66BED5}" destId="{2ED3B65A-21C8-48CD-AD77-3B2CF60073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D776EE-2AF1-455B-B5BC-1EAF18C9E44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5292AED-0F75-475A-865D-71819462666A}">
      <dgm:prSet/>
      <dgm:spPr/>
      <dgm:t>
        <a:bodyPr/>
        <a:lstStyle/>
        <a:p>
          <a:r>
            <a:rPr lang="en-US"/>
            <a:t>Who is the best Imposter</a:t>
          </a:r>
        </a:p>
      </dgm:t>
    </dgm:pt>
    <dgm:pt modelId="{6859775C-CA09-466B-AF6D-F3D0204C63F8}" type="parTrans" cxnId="{453C7E2B-BA4F-4681-8F48-3D30D664F41D}">
      <dgm:prSet/>
      <dgm:spPr/>
      <dgm:t>
        <a:bodyPr/>
        <a:lstStyle/>
        <a:p>
          <a:endParaRPr lang="en-US"/>
        </a:p>
      </dgm:t>
    </dgm:pt>
    <dgm:pt modelId="{7FDAFA82-1D13-4DF5-98A6-3BBD0BB652D0}" type="sibTrans" cxnId="{453C7E2B-BA4F-4681-8F48-3D30D664F41D}">
      <dgm:prSet/>
      <dgm:spPr/>
      <dgm:t>
        <a:bodyPr/>
        <a:lstStyle/>
        <a:p>
          <a:endParaRPr lang="en-US"/>
        </a:p>
      </dgm:t>
    </dgm:pt>
    <dgm:pt modelId="{6586992A-4E13-4AE1-A312-12519A33872C}">
      <dgm:prSet/>
      <dgm:spPr/>
      <dgm:t>
        <a:bodyPr/>
        <a:lstStyle/>
        <a:p>
          <a:r>
            <a:rPr lang="en-US" dirty="0"/>
            <a:t>Who is the worst Imposter</a:t>
          </a:r>
        </a:p>
      </dgm:t>
    </dgm:pt>
    <dgm:pt modelId="{F71BB029-3A53-46C2-9B71-675FF1E8CB63}" type="parTrans" cxnId="{FFA90D31-AFBF-4C96-904A-1521C7B6E935}">
      <dgm:prSet/>
      <dgm:spPr/>
      <dgm:t>
        <a:bodyPr/>
        <a:lstStyle/>
        <a:p>
          <a:endParaRPr lang="en-US"/>
        </a:p>
      </dgm:t>
    </dgm:pt>
    <dgm:pt modelId="{5ABB874C-E1EF-482D-928C-3BA7DD8C82EF}" type="sibTrans" cxnId="{FFA90D31-AFBF-4C96-904A-1521C7B6E935}">
      <dgm:prSet/>
      <dgm:spPr/>
      <dgm:t>
        <a:bodyPr/>
        <a:lstStyle/>
        <a:p>
          <a:endParaRPr lang="en-US"/>
        </a:p>
      </dgm:t>
    </dgm:pt>
    <dgm:pt modelId="{D9602026-B75D-45F3-9759-F6E55FDA3CDE}">
      <dgm:prSet/>
      <dgm:spPr/>
      <dgm:t>
        <a:bodyPr/>
        <a:lstStyle/>
        <a:p>
          <a:r>
            <a:rPr lang="en-US"/>
            <a:t>Which play fields helped Imposter win most games</a:t>
          </a:r>
        </a:p>
      </dgm:t>
    </dgm:pt>
    <dgm:pt modelId="{50D69967-BE99-46EC-98BB-B6EFA8E5178B}" type="parTrans" cxnId="{916A291F-60CC-4980-A90F-1F8558E7089C}">
      <dgm:prSet/>
      <dgm:spPr/>
      <dgm:t>
        <a:bodyPr/>
        <a:lstStyle/>
        <a:p>
          <a:endParaRPr lang="en-US"/>
        </a:p>
      </dgm:t>
    </dgm:pt>
    <dgm:pt modelId="{9DEEEE9F-AECB-4907-BCB6-A0482D58A9DD}" type="sibTrans" cxnId="{916A291F-60CC-4980-A90F-1F8558E7089C}">
      <dgm:prSet/>
      <dgm:spPr/>
      <dgm:t>
        <a:bodyPr/>
        <a:lstStyle/>
        <a:p>
          <a:endParaRPr lang="en-US"/>
        </a:p>
      </dgm:t>
    </dgm:pt>
    <dgm:pt modelId="{468987D4-5330-430A-AC56-F96DF7E5C5FF}">
      <dgm:prSet/>
      <dgm:spPr/>
      <dgm:t>
        <a:bodyPr/>
        <a:lstStyle/>
        <a:p>
          <a:r>
            <a:rPr lang="en-US"/>
            <a:t>Which play fields helped Crew win most games</a:t>
          </a:r>
        </a:p>
      </dgm:t>
    </dgm:pt>
    <dgm:pt modelId="{75838F7D-05D0-479C-9469-96292966D36B}" type="parTrans" cxnId="{BE16C987-DA5C-4D66-A553-0677DD1E8B1C}">
      <dgm:prSet/>
      <dgm:spPr/>
      <dgm:t>
        <a:bodyPr/>
        <a:lstStyle/>
        <a:p>
          <a:endParaRPr lang="en-US"/>
        </a:p>
      </dgm:t>
    </dgm:pt>
    <dgm:pt modelId="{49F4619C-6A07-4B28-8973-8C3F2E14F40C}" type="sibTrans" cxnId="{BE16C987-DA5C-4D66-A553-0677DD1E8B1C}">
      <dgm:prSet/>
      <dgm:spPr/>
      <dgm:t>
        <a:bodyPr/>
        <a:lstStyle/>
        <a:p>
          <a:endParaRPr lang="en-US"/>
        </a:p>
      </dgm:t>
    </dgm:pt>
    <dgm:pt modelId="{835AD57C-1EAB-4F5D-9F70-09D8E257002C}" type="pres">
      <dgm:prSet presAssocID="{04D776EE-2AF1-455B-B5BC-1EAF18C9E44B}" presName="linear" presStyleCnt="0">
        <dgm:presLayoutVars>
          <dgm:animLvl val="lvl"/>
          <dgm:resizeHandles val="exact"/>
        </dgm:presLayoutVars>
      </dgm:prSet>
      <dgm:spPr/>
    </dgm:pt>
    <dgm:pt modelId="{D32AD3BA-CAC4-49DC-8384-9E822F35C487}" type="pres">
      <dgm:prSet presAssocID="{35292AED-0F75-475A-865D-71819462666A}" presName="parentText" presStyleLbl="node1" presStyleIdx="0" presStyleCnt="4">
        <dgm:presLayoutVars>
          <dgm:chMax val="0"/>
          <dgm:bulletEnabled val="1"/>
        </dgm:presLayoutVars>
      </dgm:prSet>
      <dgm:spPr/>
    </dgm:pt>
    <dgm:pt modelId="{45FF7AA2-E185-4676-8727-94B4B8BC9CC6}" type="pres">
      <dgm:prSet presAssocID="{7FDAFA82-1D13-4DF5-98A6-3BBD0BB652D0}" presName="spacer" presStyleCnt="0"/>
      <dgm:spPr/>
    </dgm:pt>
    <dgm:pt modelId="{A15438E3-BFB1-4675-AC24-4672D9F53A0B}" type="pres">
      <dgm:prSet presAssocID="{6586992A-4E13-4AE1-A312-12519A33872C}" presName="parentText" presStyleLbl="node1" presStyleIdx="1" presStyleCnt="4">
        <dgm:presLayoutVars>
          <dgm:chMax val="0"/>
          <dgm:bulletEnabled val="1"/>
        </dgm:presLayoutVars>
      </dgm:prSet>
      <dgm:spPr/>
    </dgm:pt>
    <dgm:pt modelId="{978D608B-9BA3-4FDF-A5B1-A40E71AFA345}" type="pres">
      <dgm:prSet presAssocID="{5ABB874C-E1EF-482D-928C-3BA7DD8C82EF}" presName="spacer" presStyleCnt="0"/>
      <dgm:spPr/>
    </dgm:pt>
    <dgm:pt modelId="{AFE6CD52-F43F-45E8-9D07-A9D8808E738D}" type="pres">
      <dgm:prSet presAssocID="{D9602026-B75D-45F3-9759-F6E55FDA3CDE}" presName="parentText" presStyleLbl="node1" presStyleIdx="2" presStyleCnt="4">
        <dgm:presLayoutVars>
          <dgm:chMax val="0"/>
          <dgm:bulletEnabled val="1"/>
        </dgm:presLayoutVars>
      </dgm:prSet>
      <dgm:spPr/>
    </dgm:pt>
    <dgm:pt modelId="{2E2A58D8-6416-4A0D-99E1-AC2383D11608}" type="pres">
      <dgm:prSet presAssocID="{9DEEEE9F-AECB-4907-BCB6-A0482D58A9DD}" presName="spacer" presStyleCnt="0"/>
      <dgm:spPr/>
    </dgm:pt>
    <dgm:pt modelId="{9A9F8CF4-A2F4-4A6E-A7D7-41A13E736FCE}" type="pres">
      <dgm:prSet presAssocID="{468987D4-5330-430A-AC56-F96DF7E5C5FF}" presName="parentText" presStyleLbl="node1" presStyleIdx="3" presStyleCnt="4">
        <dgm:presLayoutVars>
          <dgm:chMax val="0"/>
          <dgm:bulletEnabled val="1"/>
        </dgm:presLayoutVars>
      </dgm:prSet>
      <dgm:spPr/>
    </dgm:pt>
  </dgm:ptLst>
  <dgm:cxnLst>
    <dgm:cxn modelId="{916A291F-60CC-4980-A90F-1F8558E7089C}" srcId="{04D776EE-2AF1-455B-B5BC-1EAF18C9E44B}" destId="{D9602026-B75D-45F3-9759-F6E55FDA3CDE}" srcOrd="2" destOrd="0" parTransId="{50D69967-BE99-46EC-98BB-B6EFA8E5178B}" sibTransId="{9DEEEE9F-AECB-4907-BCB6-A0482D58A9DD}"/>
    <dgm:cxn modelId="{453C7E2B-BA4F-4681-8F48-3D30D664F41D}" srcId="{04D776EE-2AF1-455B-B5BC-1EAF18C9E44B}" destId="{35292AED-0F75-475A-865D-71819462666A}" srcOrd="0" destOrd="0" parTransId="{6859775C-CA09-466B-AF6D-F3D0204C63F8}" sibTransId="{7FDAFA82-1D13-4DF5-98A6-3BBD0BB652D0}"/>
    <dgm:cxn modelId="{FFA90D31-AFBF-4C96-904A-1521C7B6E935}" srcId="{04D776EE-2AF1-455B-B5BC-1EAF18C9E44B}" destId="{6586992A-4E13-4AE1-A312-12519A33872C}" srcOrd="1" destOrd="0" parTransId="{F71BB029-3A53-46C2-9B71-675FF1E8CB63}" sibTransId="{5ABB874C-E1EF-482D-928C-3BA7DD8C82EF}"/>
    <dgm:cxn modelId="{BE16C987-DA5C-4D66-A553-0677DD1E8B1C}" srcId="{04D776EE-2AF1-455B-B5BC-1EAF18C9E44B}" destId="{468987D4-5330-430A-AC56-F96DF7E5C5FF}" srcOrd="3" destOrd="0" parTransId="{75838F7D-05D0-479C-9469-96292966D36B}" sibTransId="{49F4619C-6A07-4B28-8973-8C3F2E14F40C}"/>
    <dgm:cxn modelId="{5E067B96-B210-43D3-AE38-E372323A8C6D}" type="presOf" srcId="{468987D4-5330-430A-AC56-F96DF7E5C5FF}" destId="{9A9F8CF4-A2F4-4A6E-A7D7-41A13E736FCE}" srcOrd="0" destOrd="0" presId="urn:microsoft.com/office/officeart/2005/8/layout/vList2"/>
    <dgm:cxn modelId="{6F9C2497-2960-4623-8384-4051DA3940A6}" type="presOf" srcId="{35292AED-0F75-475A-865D-71819462666A}" destId="{D32AD3BA-CAC4-49DC-8384-9E822F35C487}" srcOrd="0" destOrd="0" presId="urn:microsoft.com/office/officeart/2005/8/layout/vList2"/>
    <dgm:cxn modelId="{1B8197A8-E9D8-47D2-9ED3-28F1E14BF861}" type="presOf" srcId="{04D776EE-2AF1-455B-B5BC-1EAF18C9E44B}" destId="{835AD57C-1EAB-4F5D-9F70-09D8E257002C}" srcOrd="0" destOrd="0" presId="urn:microsoft.com/office/officeart/2005/8/layout/vList2"/>
    <dgm:cxn modelId="{44BADECE-7821-4E1E-BDF6-16AD8F46AB5D}" type="presOf" srcId="{D9602026-B75D-45F3-9759-F6E55FDA3CDE}" destId="{AFE6CD52-F43F-45E8-9D07-A9D8808E738D}" srcOrd="0" destOrd="0" presId="urn:microsoft.com/office/officeart/2005/8/layout/vList2"/>
    <dgm:cxn modelId="{D84A77F5-908D-4758-9DDC-2CC353BABB60}" type="presOf" srcId="{6586992A-4E13-4AE1-A312-12519A33872C}" destId="{A15438E3-BFB1-4675-AC24-4672D9F53A0B}" srcOrd="0" destOrd="0" presId="urn:microsoft.com/office/officeart/2005/8/layout/vList2"/>
    <dgm:cxn modelId="{51EB0D47-AC92-4F5E-B442-D2620822940E}" type="presParOf" srcId="{835AD57C-1EAB-4F5D-9F70-09D8E257002C}" destId="{D32AD3BA-CAC4-49DC-8384-9E822F35C487}" srcOrd="0" destOrd="0" presId="urn:microsoft.com/office/officeart/2005/8/layout/vList2"/>
    <dgm:cxn modelId="{7FC94BA7-27CD-4C19-80AA-972B259CB992}" type="presParOf" srcId="{835AD57C-1EAB-4F5D-9F70-09D8E257002C}" destId="{45FF7AA2-E185-4676-8727-94B4B8BC9CC6}" srcOrd="1" destOrd="0" presId="urn:microsoft.com/office/officeart/2005/8/layout/vList2"/>
    <dgm:cxn modelId="{C828389F-07E5-4F0F-B643-E607E57FC686}" type="presParOf" srcId="{835AD57C-1EAB-4F5D-9F70-09D8E257002C}" destId="{A15438E3-BFB1-4675-AC24-4672D9F53A0B}" srcOrd="2" destOrd="0" presId="urn:microsoft.com/office/officeart/2005/8/layout/vList2"/>
    <dgm:cxn modelId="{6C4DF653-1711-4BE5-8343-91532E95C2B2}" type="presParOf" srcId="{835AD57C-1EAB-4F5D-9F70-09D8E257002C}" destId="{978D608B-9BA3-4FDF-A5B1-A40E71AFA345}" srcOrd="3" destOrd="0" presId="urn:microsoft.com/office/officeart/2005/8/layout/vList2"/>
    <dgm:cxn modelId="{E35E6736-2E5B-4470-9AB1-4830FC923CD2}" type="presParOf" srcId="{835AD57C-1EAB-4F5D-9F70-09D8E257002C}" destId="{AFE6CD52-F43F-45E8-9D07-A9D8808E738D}" srcOrd="4" destOrd="0" presId="urn:microsoft.com/office/officeart/2005/8/layout/vList2"/>
    <dgm:cxn modelId="{FAABC681-EFC4-4C84-86AA-072288E167DB}" type="presParOf" srcId="{835AD57C-1EAB-4F5D-9F70-09D8E257002C}" destId="{2E2A58D8-6416-4A0D-99E1-AC2383D11608}" srcOrd="5" destOrd="0" presId="urn:microsoft.com/office/officeart/2005/8/layout/vList2"/>
    <dgm:cxn modelId="{B2A3F6E1-723D-4A16-AF87-03DCB9F3048E}" type="presParOf" srcId="{835AD57C-1EAB-4F5D-9F70-09D8E257002C}" destId="{9A9F8CF4-A2F4-4A6E-A7D7-41A13E736FC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EE196-FB36-4D66-A63F-5644F757E44F}">
      <dsp:nvSpPr>
        <dsp:cNvPr id="0" name=""/>
        <dsp:cNvSpPr/>
      </dsp:nvSpPr>
      <dsp:spPr>
        <a:xfrm>
          <a:off x="3055" y="393877"/>
          <a:ext cx="1837531"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Game</a:t>
          </a:r>
        </a:p>
      </dsp:txBody>
      <dsp:txXfrm>
        <a:off x="3055" y="393877"/>
        <a:ext cx="1837531" cy="489600"/>
      </dsp:txXfrm>
    </dsp:sp>
    <dsp:sp modelId="{375E6A6E-F66F-499A-B772-E4780719A70E}">
      <dsp:nvSpPr>
        <dsp:cNvPr id="0" name=""/>
        <dsp:cNvSpPr/>
      </dsp:nvSpPr>
      <dsp:spPr>
        <a:xfrm>
          <a:off x="3055" y="883478"/>
          <a:ext cx="1837531" cy="13066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id</a:t>
          </a:r>
        </a:p>
        <a:p>
          <a:pPr marL="171450" lvl="1" indent="-171450" algn="l" defTabSz="755650">
            <a:lnSpc>
              <a:spcPct val="90000"/>
            </a:lnSpc>
            <a:spcBef>
              <a:spcPct val="0"/>
            </a:spcBef>
            <a:spcAft>
              <a:spcPct val="15000"/>
            </a:spcAft>
            <a:buChar char="•"/>
          </a:pPr>
          <a:r>
            <a:rPr lang="en-US" sz="1700" kern="1200" dirty="0" err="1"/>
            <a:t>Game_Feed_id</a:t>
          </a:r>
          <a:endParaRPr lang="en-US" sz="1700" kern="1200" dirty="0"/>
        </a:p>
        <a:p>
          <a:pPr marL="171450" lvl="1" indent="-171450" algn="l" defTabSz="755650">
            <a:lnSpc>
              <a:spcPct val="90000"/>
            </a:lnSpc>
            <a:spcBef>
              <a:spcPct val="0"/>
            </a:spcBef>
            <a:spcAft>
              <a:spcPct val="15000"/>
            </a:spcAft>
            <a:buChar char="•"/>
          </a:pPr>
          <a:r>
            <a:rPr lang="en-US" sz="1700" kern="1200" dirty="0" err="1"/>
            <a:t>Player_Data_ID</a:t>
          </a:r>
          <a:endParaRPr lang="en-US" sz="1700" kern="1200" dirty="0"/>
        </a:p>
        <a:p>
          <a:pPr marL="171450" lvl="1" indent="-171450" algn="l" defTabSz="755650">
            <a:lnSpc>
              <a:spcPct val="90000"/>
            </a:lnSpc>
            <a:spcBef>
              <a:spcPct val="0"/>
            </a:spcBef>
            <a:spcAft>
              <a:spcPct val="15000"/>
            </a:spcAft>
            <a:buChar char="•"/>
          </a:pPr>
          <a:r>
            <a:rPr lang="en-US" sz="1700" kern="1200" dirty="0" err="1"/>
            <a:t>Voting_Data_ID</a:t>
          </a:r>
          <a:endParaRPr lang="en-US" sz="1700" kern="1200" dirty="0"/>
        </a:p>
      </dsp:txBody>
      <dsp:txXfrm>
        <a:off x="3055" y="883478"/>
        <a:ext cx="1837531" cy="1306620"/>
      </dsp:txXfrm>
    </dsp:sp>
    <dsp:sp modelId="{6121CA3F-DCE7-4190-9C62-FB928266319C}">
      <dsp:nvSpPr>
        <dsp:cNvPr id="0" name=""/>
        <dsp:cNvSpPr/>
      </dsp:nvSpPr>
      <dsp:spPr>
        <a:xfrm>
          <a:off x="2097841" y="393877"/>
          <a:ext cx="1837531"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Game Feed</a:t>
          </a:r>
        </a:p>
      </dsp:txBody>
      <dsp:txXfrm>
        <a:off x="2097841" y="393877"/>
        <a:ext cx="1837531" cy="489600"/>
      </dsp:txXfrm>
    </dsp:sp>
    <dsp:sp modelId="{D9448A8A-9B85-452D-A643-5B4341209909}">
      <dsp:nvSpPr>
        <dsp:cNvPr id="0" name=""/>
        <dsp:cNvSpPr/>
      </dsp:nvSpPr>
      <dsp:spPr>
        <a:xfrm>
          <a:off x="2097841" y="883478"/>
          <a:ext cx="1837531" cy="13066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a:t>Game_id</a:t>
          </a:r>
          <a:endParaRPr lang="en-US" sz="1700" kern="1200" dirty="0"/>
        </a:p>
        <a:p>
          <a:pPr marL="171450" lvl="1" indent="-171450" algn="l" defTabSz="755650">
            <a:lnSpc>
              <a:spcPct val="90000"/>
            </a:lnSpc>
            <a:spcBef>
              <a:spcPct val="0"/>
            </a:spcBef>
            <a:spcAft>
              <a:spcPct val="15000"/>
            </a:spcAft>
            <a:buChar char="•"/>
          </a:pPr>
          <a:r>
            <a:rPr lang="en-US" sz="1700" kern="1200" dirty="0" err="1"/>
            <a:t>Game_Feed_id</a:t>
          </a:r>
          <a:endParaRPr lang="en-US" sz="1700" kern="1200" dirty="0"/>
        </a:p>
        <a:p>
          <a:pPr marL="171450" lvl="1" indent="-171450" algn="l" defTabSz="755650">
            <a:lnSpc>
              <a:spcPct val="90000"/>
            </a:lnSpc>
            <a:spcBef>
              <a:spcPct val="0"/>
            </a:spcBef>
            <a:spcAft>
              <a:spcPct val="15000"/>
            </a:spcAft>
            <a:buChar char="•"/>
          </a:pPr>
          <a:r>
            <a:rPr lang="en-US" sz="1700" kern="1200" dirty="0"/>
            <a:t>Event</a:t>
          </a:r>
        </a:p>
      </dsp:txBody>
      <dsp:txXfrm>
        <a:off x="2097841" y="883478"/>
        <a:ext cx="1837531" cy="1306620"/>
      </dsp:txXfrm>
    </dsp:sp>
    <dsp:sp modelId="{18CBBBC3-5F74-4DAC-BEC3-A54C5AD17E1A}">
      <dsp:nvSpPr>
        <dsp:cNvPr id="0" name=""/>
        <dsp:cNvSpPr/>
      </dsp:nvSpPr>
      <dsp:spPr>
        <a:xfrm>
          <a:off x="4192627" y="393877"/>
          <a:ext cx="1837531"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Player Data</a:t>
          </a:r>
        </a:p>
      </dsp:txBody>
      <dsp:txXfrm>
        <a:off x="4192627" y="393877"/>
        <a:ext cx="1837531" cy="489600"/>
      </dsp:txXfrm>
    </dsp:sp>
    <dsp:sp modelId="{AB9EF9F2-D7A4-466C-AF2C-400C0A244A62}">
      <dsp:nvSpPr>
        <dsp:cNvPr id="0" name=""/>
        <dsp:cNvSpPr/>
      </dsp:nvSpPr>
      <dsp:spPr>
        <a:xfrm>
          <a:off x="4192627" y="883478"/>
          <a:ext cx="1837531" cy="13066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a:t>Game_id</a:t>
          </a:r>
          <a:endParaRPr lang="en-US" sz="1700" kern="1200" dirty="0"/>
        </a:p>
        <a:p>
          <a:pPr marL="171450" lvl="1" indent="-171450" algn="l" defTabSz="755650">
            <a:lnSpc>
              <a:spcPct val="90000"/>
            </a:lnSpc>
            <a:spcBef>
              <a:spcPct val="0"/>
            </a:spcBef>
            <a:spcAft>
              <a:spcPct val="15000"/>
            </a:spcAft>
            <a:buChar char="•"/>
          </a:pPr>
          <a:r>
            <a:rPr lang="en-US" sz="1700" kern="1200" dirty="0" err="1"/>
            <a:t>Player_Data</a:t>
          </a:r>
          <a:endParaRPr lang="en-US" sz="1700" kern="1200" dirty="0"/>
        </a:p>
      </dsp:txBody>
      <dsp:txXfrm>
        <a:off x="4192627" y="883478"/>
        <a:ext cx="1837531" cy="1306620"/>
      </dsp:txXfrm>
    </dsp:sp>
    <dsp:sp modelId="{232C01F0-162A-4F66-8A23-C259219BBB43}">
      <dsp:nvSpPr>
        <dsp:cNvPr id="0" name=""/>
        <dsp:cNvSpPr/>
      </dsp:nvSpPr>
      <dsp:spPr>
        <a:xfrm>
          <a:off x="6287412" y="393877"/>
          <a:ext cx="1837531"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Voting Data</a:t>
          </a:r>
        </a:p>
      </dsp:txBody>
      <dsp:txXfrm>
        <a:off x="6287412" y="393877"/>
        <a:ext cx="1837531" cy="489600"/>
      </dsp:txXfrm>
    </dsp:sp>
    <dsp:sp modelId="{2ED3B65A-21C8-48CD-AD77-3B2CF6007368}">
      <dsp:nvSpPr>
        <dsp:cNvPr id="0" name=""/>
        <dsp:cNvSpPr/>
      </dsp:nvSpPr>
      <dsp:spPr>
        <a:xfrm>
          <a:off x="6287412" y="883478"/>
          <a:ext cx="1837531" cy="13066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a:t>Game_id</a:t>
          </a:r>
          <a:endParaRPr lang="en-US" sz="1700" kern="1200" dirty="0"/>
        </a:p>
        <a:p>
          <a:pPr marL="171450" lvl="1" indent="-171450" algn="l" defTabSz="755650">
            <a:lnSpc>
              <a:spcPct val="90000"/>
            </a:lnSpc>
            <a:spcBef>
              <a:spcPct val="0"/>
            </a:spcBef>
            <a:spcAft>
              <a:spcPct val="15000"/>
            </a:spcAft>
            <a:buChar char="•"/>
          </a:pPr>
          <a:r>
            <a:rPr lang="en-US" sz="1700" kern="1200" dirty="0" err="1"/>
            <a:t>Voting_data</a:t>
          </a:r>
          <a:endParaRPr lang="en-US" sz="1700" kern="1200" dirty="0"/>
        </a:p>
      </dsp:txBody>
      <dsp:txXfrm>
        <a:off x="6287412" y="883478"/>
        <a:ext cx="1837531" cy="1306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AD3BA-CAC4-49DC-8384-9E822F35C487}">
      <dsp:nvSpPr>
        <dsp:cNvPr id="0" name=""/>
        <dsp:cNvSpPr/>
      </dsp:nvSpPr>
      <dsp:spPr>
        <a:xfrm>
          <a:off x="0" y="4802"/>
          <a:ext cx="10927829" cy="959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Who is the best Imposter</a:t>
          </a:r>
        </a:p>
      </dsp:txBody>
      <dsp:txXfrm>
        <a:off x="46834" y="51636"/>
        <a:ext cx="10834161" cy="865732"/>
      </dsp:txXfrm>
    </dsp:sp>
    <dsp:sp modelId="{A15438E3-BFB1-4675-AC24-4672D9F53A0B}">
      <dsp:nvSpPr>
        <dsp:cNvPr id="0" name=""/>
        <dsp:cNvSpPr/>
      </dsp:nvSpPr>
      <dsp:spPr>
        <a:xfrm>
          <a:off x="0" y="1079402"/>
          <a:ext cx="10927829" cy="959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Who is the worst Imposter</a:t>
          </a:r>
        </a:p>
      </dsp:txBody>
      <dsp:txXfrm>
        <a:off x="46834" y="1126236"/>
        <a:ext cx="10834161" cy="865732"/>
      </dsp:txXfrm>
    </dsp:sp>
    <dsp:sp modelId="{AFE6CD52-F43F-45E8-9D07-A9D8808E738D}">
      <dsp:nvSpPr>
        <dsp:cNvPr id="0" name=""/>
        <dsp:cNvSpPr/>
      </dsp:nvSpPr>
      <dsp:spPr>
        <a:xfrm>
          <a:off x="0" y="2154002"/>
          <a:ext cx="10927829" cy="959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Which play fields helped Imposter win most games</a:t>
          </a:r>
        </a:p>
      </dsp:txBody>
      <dsp:txXfrm>
        <a:off x="46834" y="2200836"/>
        <a:ext cx="10834161" cy="865732"/>
      </dsp:txXfrm>
    </dsp:sp>
    <dsp:sp modelId="{9A9F8CF4-A2F4-4A6E-A7D7-41A13E736FCE}">
      <dsp:nvSpPr>
        <dsp:cNvPr id="0" name=""/>
        <dsp:cNvSpPr/>
      </dsp:nvSpPr>
      <dsp:spPr>
        <a:xfrm>
          <a:off x="0" y="3228602"/>
          <a:ext cx="10927829" cy="959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Which play fields helped Crew win most games</a:t>
          </a:r>
        </a:p>
      </dsp:txBody>
      <dsp:txXfrm>
        <a:off x="46834" y="3275436"/>
        <a:ext cx="10834161" cy="86573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6E22-7B94-CA63-7FF0-10E04246A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A4A076-DDCD-3C1C-A94F-2DD060FE7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2314D6-1810-0A72-476C-D243740E93DE}"/>
              </a:ext>
            </a:extLst>
          </p:cNvPr>
          <p:cNvSpPr>
            <a:spLocks noGrp="1"/>
          </p:cNvSpPr>
          <p:nvPr>
            <p:ph type="dt" sz="half" idx="10"/>
          </p:nvPr>
        </p:nvSpPr>
        <p:spPr/>
        <p:txBody>
          <a:bodyPr/>
          <a:lstStyle/>
          <a:p>
            <a:fld id="{1E79C08D-E929-4F4C-BF28-A8C3B08202FA}" type="datetimeFigureOut">
              <a:rPr lang="en-US" smtClean="0"/>
              <a:t>7/9/2022</a:t>
            </a:fld>
            <a:endParaRPr lang="en-US"/>
          </a:p>
        </p:txBody>
      </p:sp>
      <p:sp>
        <p:nvSpPr>
          <p:cNvPr id="5" name="Footer Placeholder 4">
            <a:extLst>
              <a:ext uri="{FF2B5EF4-FFF2-40B4-BE49-F238E27FC236}">
                <a16:creationId xmlns:a16="http://schemas.microsoft.com/office/drawing/2014/main" id="{872841D7-DADA-81F4-06CD-711F2454A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69249-A301-0915-3B99-4147ECB3A353}"/>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4670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D23D-1916-5AA6-CFD7-1AE4DAAAD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EE8CBE-5535-C15D-7A43-EB4E2A198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0A3E6-EFEC-57CA-6CD5-A1CD848157CC}"/>
              </a:ext>
            </a:extLst>
          </p:cNvPr>
          <p:cNvSpPr>
            <a:spLocks noGrp="1"/>
          </p:cNvSpPr>
          <p:nvPr>
            <p:ph type="dt" sz="half" idx="10"/>
          </p:nvPr>
        </p:nvSpPr>
        <p:spPr/>
        <p:txBody>
          <a:bodyPr/>
          <a:lstStyle/>
          <a:p>
            <a:fld id="{1E79C08D-E929-4F4C-BF28-A8C3B08202FA}" type="datetimeFigureOut">
              <a:rPr lang="en-US" smtClean="0"/>
              <a:t>7/9/2022</a:t>
            </a:fld>
            <a:endParaRPr lang="en-US"/>
          </a:p>
        </p:txBody>
      </p:sp>
      <p:sp>
        <p:nvSpPr>
          <p:cNvPr id="5" name="Footer Placeholder 4">
            <a:extLst>
              <a:ext uri="{FF2B5EF4-FFF2-40B4-BE49-F238E27FC236}">
                <a16:creationId xmlns:a16="http://schemas.microsoft.com/office/drawing/2014/main" id="{D0844DC2-76B4-3958-C458-2636D31DB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FC379-54B7-4575-E476-BA45B52CA0A7}"/>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89618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7D20E8-6A54-8168-81C9-3640FD5F43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4BA82-54B0-BC16-1165-FAB70F254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71557-39B7-EE9E-1F12-3F2B4E32FB59}"/>
              </a:ext>
            </a:extLst>
          </p:cNvPr>
          <p:cNvSpPr>
            <a:spLocks noGrp="1"/>
          </p:cNvSpPr>
          <p:nvPr>
            <p:ph type="dt" sz="half" idx="10"/>
          </p:nvPr>
        </p:nvSpPr>
        <p:spPr/>
        <p:txBody>
          <a:bodyPr/>
          <a:lstStyle/>
          <a:p>
            <a:fld id="{1E79C08D-E929-4F4C-BF28-A8C3B08202FA}" type="datetimeFigureOut">
              <a:rPr lang="en-US" smtClean="0"/>
              <a:t>7/9/2022</a:t>
            </a:fld>
            <a:endParaRPr lang="en-US"/>
          </a:p>
        </p:txBody>
      </p:sp>
      <p:sp>
        <p:nvSpPr>
          <p:cNvPr id="5" name="Footer Placeholder 4">
            <a:extLst>
              <a:ext uri="{FF2B5EF4-FFF2-40B4-BE49-F238E27FC236}">
                <a16:creationId xmlns:a16="http://schemas.microsoft.com/office/drawing/2014/main" id="{921A343E-1868-AF5B-BA7E-5BE69A7CA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36AC6-95C1-4312-E607-1C1600209E51}"/>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99593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C64A-1D82-0EC9-01E2-A5C15978E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2ADD56-02AE-694C-A376-731D661121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46431-D1B8-F398-660B-10ED7CBA2AD5}"/>
              </a:ext>
            </a:extLst>
          </p:cNvPr>
          <p:cNvSpPr>
            <a:spLocks noGrp="1"/>
          </p:cNvSpPr>
          <p:nvPr>
            <p:ph type="dt" sz="half" idx="10"/>
          </p:nvPr>
        </p:nvSpPr>
        <p:spPr/>
        <p:txBody>
          <a:bodyPr/>
          <a:lstStyle/>
          <a:p>
            <a:fld id="{1E79C08D-E929-4F4C-BF28-A8C3B08202FA}" type="datetimeFigureOut">
              <a:rPr lang="en-US" smtClean="0"/>
              <a:t>7/9/2022</a:t>
            </a:fld>
            <a:endParaRPr lang="en-US"/>
          </a:p>
        </p:txBody>
      </p:sp>
      <p:sp>
        <p:nvSpPr>
          <p:cNvPr id="5" name="Footer Placeholder 4">
            <a:extLst>
              <a:ext uri="{FF2B5EF4-FFF2-40B4-BE49-F238E27FC236}">
                <a16:creationId xmlns:a16="http://schemas.microsoft.com/office/drawing/2014/main" id="{858EBBCF-9277-0F4D-5863-810D21B6F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37E00-024A-84FB-C30B-1C95EC8A97FF}"/>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99214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BBB1-97A7-C99A-8211-0EC4A66747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D79029-9E55-CBFC-882B-0CC9AD064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B4BDC5-C284-8A5A-45DE-9461FEF76392}"/>
              </a:ext>
            </a:extLst>
          </p:cNvPr>
          <p:cNvSpPr>
            <a:spLocks noGrp="1"/>
          </p:cNvSpPr>
          <p:nvPr>
            <p:ph type="dt" sz="half" idx="10"/>
          </p:nvPr>
        </p:nvSpPr>
        <p:spPr/>
        <p:txBody>
          <a:bodyPr/>
          <a:lstStyle/>
          <a:p>
            <a:fld id="{1E79C08D-E929-4F4C-BF28-A8C3B08202FA}" type="datetimeFigureOut">
              <a:rPr lang="en-US" smtClean="0"/>
              <a:t>7/9/2022</a:t>
            </a:fld>
            <a:endParaRPr lang="en-US"/>
          </a:p>
        </p:txBody>
      </p:sp>
      <p:sp>
        <p:nvSpPr>
          <p:cNvPr id="5" name="Footer Placeholder 4">
            <a:extLst>
              <a:ext uri="{FF2B5EF4-FFF2-40B4-BE49-F238E27FC236}">
                <a16:creationId xmlns:a16="http://schemas.microsoft.com/office/drawing/2014/main" id="{F4B89AD1-6F7C-02CC-4552-276D7A9C7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D1A1-29FB-4AD4-1195-7DF21584240E}"/>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58342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2630-BEB1-FB2A-3823-6E358C8F0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ED377-D775-62C0-147C-11A1BF0D3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91093F-BF2E-60E3-681E-44E2B721F1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0E3F03-330A-64B7-5110-C3E2E1E84843}"/>
              </a:ext>
            </a:extLst>
          </p:cNvPr>
          <p:cNvSpPr>
            <a:spLocks noGrp="1"/>
          </p:cNvSpPr>
          <p:nvPr>
            <p:ph type="dt" sz="half" idx="10"/>
          </p:nvPr>
        </p:nvSpPr>
        <p:spPr/>
        <p:txBody>
          <a:bodyPr/>
          <a:lstStyle/>
          <a:p>
            <a:fld id="{1E79C08D-E929-4F4C-BF28-A8C3B08202FA}" type="datetimeFigureOut">
              <a:rPr lang="en-US" smtClean="0"/>
              <a:t>7/9/2022</a:t>
            </a:fld>
            <a:endParaRPr lang="en-US"/>
          </a:p>
        </p:txBody>
      </p:sp>
      <p:sp>
        <p:nvSpPr>
          <p:cNvPr id="6" name="Footer Placeholder 5">
            <a:extLst>
              <a:ext uri="{FF2B5EF4-FFF2-40B4-BE49-F238E27FC236}">
                <a16:creationId xmlns:a16="http://schemas.microsoft.com/office/drawing/2014/main" id="{FD5551E8-385B-A49C-F006-2210B4B65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6B22D-DC04-3FFC-A156-73C02546B65B}"/>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3859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A808-304E-CFBF-9103-17CACB2F8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988351-319D-1E08-84D0-305B1DCC8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656603-443B-4F2D-C524-FC51FE6A2B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093589-CB13-D1E7-F1D3-A4ED836D2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93FB5C-244F-9382-7E29-D8C6364350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2F61E-C0FD-2FD4-9F58-64B5D2C06DB1}"/>
              </a:ext>
            </a:extLst>
          </p:cNvPr>
          <p:cNvSpPr>
            <a:spLocks noGrp="1"/>
          </p:cNvSpPr>
          <p:nvPr>
            <p:ph type="dt" sz="half" idx="10"/>
          </p:nvPr>
        </p:nvSpPr>
        <p:spPr/>
        <p:txBody>
          <a:bodyPr/>
          <a:lstStyle/>
          <a:p>
            <a:fld id="{1E79C08D-E929-4F4C-BF28-A8C3B08202FA}" type="datetimeFigureOut">
              <a:rPr lang="en-US" smtClean="0"/>
              <a:t>7/9/2022</a:t>
            </a:fld>
            <a:endParaRPr lang="en-US"/>
          </a:p>
        </p:txBody>
      </p:sp>
      <p:sp>
        <p:nvSpPr>
          <p:cNvPr id="8" name="Footer Placeholder 7">
            <a:extLst>
              <a:ext uri="{FF2B5EF4-FFF2-40B4-BE49-F238E27FC236}">
                <a16:creationId xmlns:a16="http://schemas.microsoft.com/office/drawing/2014/main" id="{677C6626-68C7-E4A0-5658-C451628E63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9ABBF-95C0-097A-DF9E-D71F3D195BEA}"/>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15912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4347-93A8-E15E-273D-D401D1FE9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4C65B8-4BC7-179B-3CBD-33C71C5529AF}"/>
              </a:ext>
            </a:extLst>
          </p:cNvPr>
          <p:cNvSpPr>
            <a:spLocks noGrp="1"/>
          </p:cNvSpPr>
          <p:nvPr>
            <p:ph type="dt" sz="half" idx="10"/>
          </p:nvPr>
        </p:nvSpPr>
        <p:spPr/>
        <p:txBody>
          <a:bodyPr/>
          <a:lstStyle/>
          <a:p>
            <a:fld id="{1E79C08D-E929-4F4C-BF28-A8C3B08202FA}" type="datetimeFigureOut">
              <a:rPr lang="en-US" smtClean="0"/>
              <a:t>7/9/2022</a:t>
            </a:fld>
            <a:endParaRPr lang="en-US"/>
          </a:p>
        </p:txBody>
      </p:sp>
      <p:sp>
        <p:nvSpPr>
          <p:cNvPr id="4" name="Footer Placeholder 3">
            <a:extLst>
              <a:ext uri="{FF2B5EF4-FFF2-40B4-BE49-F238E27FC236}">
                <a16:creationId xmlns:a16="http://schemas.microsoft.com/office/drawing/2014/main" id="{F3FB3850-888F-4930-B0BC-D2EED04644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71416D-E797-353D-D67E-5D726F2A70C0}"/>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94271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FAD4CA-97F2-3444-6231-B78C7FB68D02}"/>
              </a:ext>
            </a:extLst>
          </p:cNvPr>
          <p:cNvSpPr>
            <a:spLocks noGrp="1"/>
          </p:cNvSpPr>
          <p:nvPr>
            <p:ph type="dt" sz="half" idx="10"/>
          </p:nvPr>
        </p:nvSpPr>
        <p:spPr/>
        <p:txBody>
          <a:bodyPr/>
          <a:lstStyle/>
          <a:p>
            <a:fld id="{1E79C08D-E929-4F4C-BF28-A8C3B08202FA}" type="datetimeFigureOut">
              <a:rPr lang="en-US" smtClean="0"/>
              <a:t>7/9/2022</a:t>
            </a:fld>
            <a:endParaRPr lang="en-US"/>
          </a:p>
        </p:txBody>
      </p:sp>
      <p:sp>
        <p:nvSpPr>
          <p:cNvPr id="3" name="Footer Placeholder 2">
            <a:extLst>
              <a:ext uri="{FF2B5EF4-FFF2-40B4-BE49-F238E27FC236}">
                <a16:creationId xmlns:a16="http://schemas.microsoft.com/office/drawing/2014/main" id="{7F600337-1C5C-CB81-8EE3-BCF8D0C959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69E94A-1855-4727-CB76-771D6045C9B8}"/>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428545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A8F5-7BBD-104D-3E43-07BE8BD25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59CEF-2440-FAE3-BCC9-D4CFCC268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7A040-44F0-11E3-3C76-03F46D7FF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12A4B-7441-3F91-1A15-1A20F508D203}"/>
              </a:ext>
            </a:extLst>
          </p:cNvPr>
          <p:cNvSpPr>
            <a:spLocks noGrp="1"/>
          </p:cNvSpPr>
          <p:nvPr>
            <p:ph type="dt" sz="half" idx="10"/>
          </p:nvPr>
        </p:nvSpPr>
        <p:spPr/>
        <p:txBody>
          <a:bodyPr/>
          <a:lstStyle/>
          <a:p>
            <a:fld id="{1E79C08D-E929-4F4C-BF28-A8C3B08202FA}" type="datetimeFigureOut">
              <a:rPr lang="en-US" smtClean="0"/>
              <a:t>7/9/2022</a:t>
            </a:fld>
            <a:endParaRPr lang="en-US"/>
          </a:p>
        </p:txBody>
      </p:sp>
      <p:sp>
        <p:nvSpPr>
          <p:cNvPr id="6" name="Footer Placeholder 5">
            <a:extLst>
              <a:ext uri="{FF2B5EF4-FFF2-40B4-BE49-F238E27FC236}">
                <a16:creationId xmlns:a16="http://schemas.microsoft.com/office/drawing/2014/main" id="{39F065A2-A821-E58F-C6BE-F314CB1F2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868C4-6EE7-CAE8-32D9-2B5053D3B8B6}"/>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53059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749-BCE6-ED2A-F72B-12A741AC4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ABC1C3-4335-9EFE-3699-F4CD3EFC1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D0833C-256C-4789-F74D-080E33320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39DA1-9DF1-79DC-6357-FEE63703EBA7}"/>
              </a:ext>
            </a:extLst>
          </p:cNvPr>
          <p:cNvSpPr>
            <a:spLocks noGrp="1"/>
          </p:cNvSpPr>
          <p:nvPr>
            <p:ph type="dt" sz="half" idx="10"/>
          </p:nvPr>
        </p:nvSpPr>
        <p:spPr/>
        <p:txBody>
          <a:bodyPr/>
          <a:lstStyle/>
          <a:p>
            <a:fld id="{1E79C08D-E929-4F4C-BF28-A8C3B08202FA}" type="datetimeFigureOut">
              <a:rPr lang="en-US" smtClean="0"/>
              <a:t>7/9/2022</a:t>
            </a:fld>
            <a:endParaRPr lang="en-US"/>
          </a:p>
        </p:txBody>
      </p:sp>
      <p:sp>
        <p:nvSpPr>
          <p:cNvPr id="6" name="Footer Placeholder 5">
            <a:extLst>
              <a:ext uri="{FF2B5EF4-FFF2-40B4-BE49-F238E27FC236}">
                <a16:creationId xmlns:a16="http://schemas.microsoft.com/office/drawing/2014/main" id="{4A076F5D-EDB1-68C6-5D98-57DAD79AB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5DC1B-A335-2341-2413-A9B7E6D85761}"/>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15507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FE436-FEC6-82AC-A7F0-9FF84D296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F051B-6A2D-AC0E-4548-C813D3C04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658EB-0C36-1331-35E1-FFE29B4D3A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9C08D-E929-4F4C-BF28-A8C3B08202FA}" type="datetimeFigureOut">
              <a:rPr lang="en-US" smtClean="0"/>
              <a:t>7/9/2022</a:t>
            </a:fld>
            <a:endParaRPr lang="en-US"/>
          </a:p>
        </p:txBody>
      </p:sp>
      <p:sp>
        <p:nvSpPr>
          <p:cNvPr id="5" name="Footer Placeholder 4">
            <a:extLst>
              <a:ext uri="{FF2B5EF4-FFF2-40B4-BE49-F238E27FC236}">
                <a16:creationId xmlns:a16="http://schemas.microsoft.com/office/drawing/2014/main" id="{6CABC894-45B7-1CD6-2578-A773EEAC1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5C139C-D364-03E2-CA9D-9529E9DDC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98441-83DB-4EAA-93CA-12443D95A9BB}" type="slidenum">
              <a:rPr lang="en-US" smtClean="0"/>
              <a:t>‹#›</a:t>
            </a:fld>
            <a:endParaRPr lang="en-US"/>
          </a:p>
        </p:txBody>
      </p:sp>
    </p:spTree>
    <p:extLst>
      <p:ext uri="{BB962C8B-B14F-4D97-AF65-F5344CB8AC3E}">
        <p14:creationId xmlns:p14="http://schemas.microsoft.com/office/powerpoint/2010/main" val="1809041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5604D-C8D4-C2B9-9AA4-A21FD53E0902}"/>
              </a:ext>
            </a:extLst>
          </p:cNvPr>
          <p:cNvSpPr>
            <a:spLocks noGrp="1"/>
          </p:cNvSpPr>
          <p:nvPr>
            <p:ph type="title"/>
          </p:nvPr>
        </p:nvSpPr>
        <p:spPr>
          <a:xfrm>
            <a:off x="686834" y="591344"/>
            <a:ext cx="3200400" cy="5585619"/>
          </a:xfrm>
        </p:spPr>
        <p:txBody>
          <a:bodyPr>
            <a:normAutofit/>
          </a:bodyPr>
          <a:lstStyle/>
          <a:p>
            <a:r>
              <a:rPr lang="en-US">
                <a:solidFill>
                  <a:srgbClr val="FFFFFF"/>
                </a:solidFill>
              </a:rPr>
              <a:t>Mongo DB – AMONG US Assignment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DBA1DB0-3BE2-58E8-1C40-EEC0C1EF0DD5}"/>
              </a:ext>
            </a:extLst>
          </p:cNvPr>
          <p:cNvSpPr>
            <a:spLocks noGrp="1"/>
          </p:cNvSpPr>
          <p:nvPr>
            <p:ph idx="1"/>
          </p:nvPr>
        </p:nvSpPr>
        <p:spPr>
          <a:xfrm>
            <a:off x="4447308" y="591344"/>
            <a:ext cx="6906491" cy="5585619"/>
          </a:xfrm>
        </p:spPr>
        <p:txBody>
          <a:bodyPr anchor="ctr">
            <a:normAutofit/>
          </a:bodyPr>
          <a:lstStyle/>
          <a:p>
            <a:r>
              <a:rPr lang="en-US" dirty="0"/>
              <a:t>Student : Jagadish Janakiraman</a:t>
            </a:r>
          </a:p>
          <a:p>
            <a:r>
              <a:rPr lang="en-US" dirty="0"/>
              <a:t>Submission Date </a:t>
            </a:r>
            <a:r>
              <a:rPr lang="en-US"/>
              <a:t>: 7/10/2022</a:t>
            </a:r>
            <a:endParaRPr lang="en-US" dirty="0"/>
          </a:p>
        </p:txBody>
      </p:sp>
    </p:spTree>
    <p:extLst>
      <p:ext uri="{BB962C8B-B14F-4D97-AF65-F5344CB8AC3E}">
        <p14:creationId xmlns:p14="http://schemas.microsoft.com/office/powerpoint/2010/main" val="376472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1477328"/>
          </a:xfrm>
          <a:prstGeom prst="rect">
            <a:avLst/>
          </a:prstGeom>
          <a:noFill/>
        </p:spPr>
        <p:txBody>
          <a:bodyPr wrap="square" rtlCol="0">
            <a:spAutoFit/>
          </a:bodyPr>
          <a:lstStyle/>
          <a:p>
            <a:r>
              <a:rPr lang="en-US" b="1" dirty="0"/>
              <a:t>Question 2.6 –</a:t>
            </a:r>
            <a:r>
              <a:rPr lang="en-US" dirty="0"/>
              <a:t> </a:t>
            </a:r>
            <a:r>
              <a:rPr lang="en-US" b="0" i="0" dirty="0">
                <a:solidFill>
                  <a:srgbClr val="091E42"/>
                </a:solidFill>
                <a:effectLst/>
                <a:latin typeface="freight-text-pro"/>
              </a:rPr>
              <a:t>This task was focused on exploring a single document. As explained earlier the document is made of 4 main fields and three of those are nested and hold a lot of data.</a:t>
            </a:r>
            <a:br>
              <a:rPr lang="en-US" dirty="0"/>
            </a:br>
            <a:r>
              <a:rPr lang="en-US" b="0" i="0" dirty="0">
                <a:solidFill>
                  <a:srgbClr val="091E42"/>
                </a:solidFill>
                <a:effectLst/>
                <a:latin typeface="freight-text-pro"/>
              </a:rPr>
              <a:t>If you were to redesign this database to make it easier to query, what changes would you make to the structure? Explain your design decisions. Do not modify the structure, simply explain the changes you want to make and justify them.</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705236" y="2200911"/>
            <a:ext cx="10089107" cy="744703"/>
          </a:xfrm>
        </p:spPr>
        <p:txBody>
          <a:bodyPr>
            <a:normAutofit/>
          </a:bodyPr>
          <a:lstStyle/>
          <a:p>
            <a:pPr marL="0" indent="0">
              <a:buNone/>
            </a:pPr>
            <a:r>
              <a:rPr lang="en-US" sz="1800" b="1" dirty="0"/>
              <a:t>Answer –</a:t>
            </a:r>
            <a:r>
              <a:rPr lang="en-US" sz="1800" dirty="0"/>
              <a:t> Create 4 collections. Game collection will have references to other collections via Game id. Using multiple collections should make the queries efficient. </a:t>
            </a:r>
          </a:p>
        </p:txBody>
      </p:sp>
      <p:graphicFrame>
        <p:nvGraphicFramePr>
          <p:cNvPr id="2" name="Diagram 1">
            <a:extLst>
              <a:ext uri="{FF2B5EF4-FFF2-40B4-BE49-F238E27FC236}">
                <a16:creationId xmlns:a16="http://schemas.microsoft.com/office/drawing/2014/main" id="{CF04021B-559B-C67C-1930-753822C9CDA6}"/>
              </a:ext>
            </a:extLst>
          </p:cNvPr>
          <p:cNvGraphicFramePr/>
          <p:nvPr>
            <p:extLst>
              <p:ext uri="{D42A27DB-BD31-4B8C-83A1-F6EECF244321}">
                <p14:modId xmlns:p14="http://schemas.microsoft.com/office/powerpoint/2010/main" val="1168769338"/>
              </p:ext>
            </p:extLst>
          </p:nvPr>
        </p:nvGraphicFramePr>
        <p:xfrm>
          <a:off x="799152" y="3289112"/>
          <a:ext cx="8128000" cy="2583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18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3.1 -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events in total do you have data for, in this collection (across all games)? An event as explained earlier is a record of development in the game. </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a:bodyPr>
          <a:lstStyle/>
          <a:p>
            <a:pPr marL="0" indent="0">
              <a:buNone/>
            </a:pPr>
            <a:r>
              <a:rPr lang="en-US" sz="1800" b="1" dirty="0"/>
              <a:t>Command –</a:t>
            </a:r>
            <a:r>
              <a:rPr lang="en-US" sz="1800" dirty="0"/>
              <a:t> AMONGUS&gt; </a:t>
            </a:r>
            <a:r>
              <a:rPr lang="en-US" sz="1800" dirty="0" err="1"/>
              <a:t>db.Game.aggregate</a:t>
            </a:r>
            <a:r>
              <a:rPr lang="en-US" sz="1800" dirty="0"/>
              <a:t>([{ $unwind: '$</a:t>
            </a:r>
            <a:r>
              <a:rPr lang="en-US" sz="1800" dirty="0" err="1"/>
              <a:t>Game_Feed</a:t>
            </a:r>
            <a:r>
              <a:rPr lang="en-US" sz="1800" dirty="0"/>
              <a:t>' },{$project: {'Game_Feed':1}},{$group: {_</a:t>
            </a:r>
            <a:r>
              <a:rPr lang="en-US" sz="1800" dirty="0" err="1"/>
              <a:t>id:null,count</a:t>
            </a:r>
            <a:r>
              <a:rPr lang="en-US" sz="1800" dirty="0"/>
              <a:t>:{$sum:1}}}])</a:t>
            </a:r>
          </a:p>
        </p:txBody>
      </p:sp>
      <p:pic>
        <p:nvPicPr>
          <p:cNvPr id="5" name="Picture 4">
            <a:extLst>
              <a:ext uri="{FF2B5EF4-FFF2-40B4-BE49-F238E27FC236}">
                <a16:creationId xmlns:a16="http://schemas.microsoft.com/office/drawing/2014/main" id="{05FA8351-7A59-1EAF-789F-A079EB5D4325}"/>
              </a:ext>
            </a:extLst>
          </p:cNvPr>
          <p:cNvPicPr>
            <a:picLocks noChangeAspect="1"/>
          </p:cNvPicPr>
          <p:nvPr/>
        </p:nvPicPr>
        <p:blipFill>
          <a:blip r:embed="rId2"/>
          <a:stretch>
            <a:fillRect/>
          </a:stretch>
        </p:blipFill>
        <p:spPr>
          <a:xfrm>
            <a:off x="705236" y="3797518"/>
            <a:ext cx="9125741" cy="1017358"/>
          </a:xfrm>
          <a:prstGeom prst="rect">
            <a:avLst/>
          </a:prstGeom>
        </p:spPr>
      </p:pic>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37387" y="2945614"/>
            <a:ext cx="10089107" cy="744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a:t>
            </a:r>
            <a:r>
              <a:rPr lang="en-US" sz="1800" dirty="0"/>
              <a:t>  Total of 5889 events exist in all games</a:t>
            </a:r>
          </a:p>
        </p:txBody>
      </p:sp>
    </p:spTree>
    <p:extLst>
      <p:ext uri="{BB962C8B-B14F-4D97-AF65-F5344CB8AC3E}">
        <p14:creationId xmlns:p14="http://schemas.microsoft.com/office/powerpoint/2010/main" val="288460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3.2 -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matches did the crew win versus how many matches did the impostors win?</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AMONGUS&gt;</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 $regex: "End$"}}},{ $group: { _id: { Action: "$</a:t>
            </a:r>
            <a:r>
              <a:rPr lang="en-US" sz="1800" dirty="0" err="1"/>
              <a:t>Game_Feed.Action</a:t>
            </a:r>
            <a:r>
              <a:rPr lang="en-US" sz="1800" dirty="0"/>
              <a:t>" }, </a:t>
            </a:r>
            <a:r>
              <a:rPr lang="en-US" sz="1800" dirty="0" err="1"/>
              <a:t>totalwins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a:t>
            </a:r>
          </a:p>
          <a:p>
            <a:pPr marL="342900" indent="-342900">
              <a:buFont typeface="Arial" panose="020B0604020202020204" pitchFamily="34" charset="0"/>
              <a:buAutoNum type="arabicPeriod"/>
            </a:pPr>
            <a:r>
              <a:rPr lang="en-US" sz="1800" dirty="0"/>
              <a:t>Crew Wins –  323 (279+44)</a:t>
            </a:r>
          </a:p>
          <a:p>
            <a:pPr marL="342900" indent="-342900">
              <a:buFont typeface="Arial" panose="020B0604020202020204" pitchFamily="34" charset="0"/>
              <a:buAutoNum type="arabicPeriod"/>
            </a:pPr>
            <a:r>
              <a:rPr lang="en-US" sz="1800" dirty="0"/>
              <a:t>Imposter Wins -   176 (2+174)</a:t>
            </a:r>
          </a:p>
        </p:txBody>
      </p:sp>
      <p:pic>
        <p:nvPicPr>
          <p:cNvPr id="5" name="Picture 4">
            <a:extLst>
              <a:ext uri="{FF2B5EF4-FFF2-40B4-BE49-F238E27FC236}">
                <a16:creationId xmlns:a16="http://schemas.microsoft.com/office/drawing/2014/main" id="{75B3A5FB-4437-0420-1145-8703FAB9744E}"/>
              </a:ext>
            </a:extLst>
          </p:cNvPr>
          <p:cNvPicPr>
            <a:picLocks noChangeAspect="1"/>
          </p:cNvPicPr>
          <p:nvPr/>
        </p:nvPicPr>
        <p:blipFill>
          <a:blip r:embed="rId2"/>
          <a:stretch>
            <a:fillRect/>
          </a:stretch>
        </p:blipFill>
        <p:spPr>
          <a:xfrm>
            <a:off x="399769" y="4594773"/>
            <a:ext cx="11496529" cy="1227494"/>
          </a:xfrm>
          <a:prstGeom prst="rect">
            <a:avLst/>
          </a:prstGeom>
        </p:spPr>
      </p:pic>
    </p:spTree>
    <p:extLst>
      <p:ext uri="{BB962C8B-B14F-4D97-AF65-F5344CB8AC3E}">
        <p14:creationId xmlns:p14="http://schemas.microsoft.com/office/powerpoint/2010/main" val="91082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3.3 - </a:t>
            </a:r>
            <a:r>
              <a:rPr lang="en-US" b="1" i="0" dirty="0">
                <a:solidFill>
                  <a:srgbClr val="091E42"/>
                </a:solidFill>
                <a:effectLst/>
                <a:latin typeface="freight-text-pro"/>
              </a:rPr>
              <a:t>Overall aggregation - </a:t>
            </a:r>
            <a:r>
              <a:rPr lang="en-US" b="0" i="0" dirty="0">
                <a:solidFill>
                  <a:srgbClr val="091E42"/>
                </a:solidFill>
                <a:effectLst/>
                <a:latin typeface="freight-text-pro"/>
              </a:rPr>
              <a:t>Find out how many matches were played on each map. </a:t>
            </a:r>
            <a:r>
              <a:rPr lang="en-US" b="0" i="0">
                <a:solidFill>
                  <a:srgbClr val="091E42"/>
                </a:solidFill>
                <a:effectLst/>
                <a:latin typeface="freight-text-pro"/>
              </a:rPr>
              <a:t>Your output should contain the names of maps and the number of games played on each map. </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':{$regex: "End$"}}},{ $group: { _id: { Action: "$</a:t>
            </a:r>
            <a:r>
              <a:rPr lang="en-US" sz="1800" dirty="0" err="1"/>
              <a:t>Game_Feed.Map</a:t>
            </a:r>
            <a:r>
              <a:rPr lang="en-US" sz="1800" dirty="0"/>
              <a:t>" }, </a:t>
            </a:r>
            <a:r>
              <a:rPr lang="en-US" sz="1800" dirty="0" err="1"/>
              <a:t>MatchesPlayedOnMaps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 of Matches played on each map is </a:t>
            </a:r>
          </a:p>
          <a:p>
            <a:pPr marL="342900" indent="-342900">
              <a:buFont typeface="+mj-lt"/>
              <a:buAutoNum type="arabicPeriod"/>
            </a:pPr>
            <a:r>
              <a:rPr lang="en-US" sz="1800" dirty="0"/>
              <a:t>The </a:t>
            </a:r>
            <a:r>
              <a:rPr lang="en-US" sz="1800" dirty="0" err="1"/>
              <a:t>Skeld</a:t>
            </a:r>
            <a:r>
              <a:rPr lang="en-US" sz="1800" dirty="0"/>
              <a:t> – 88 Matches</a:t>
            </a:r>
          </a:p>
          <a:p>
            <a:pPr marL="342900" indent="-342900">
              <a:buFont typeface="+mj-lt"/>
              <a:buAutoNum type="arabicPeriod"/>
            </a:pPr>
            <a:r>
              <a:rPr lang="en-US" sz="1800" dirty="0"/>
              <a:t>MIRA HQ – 7 Matches</a:t>
            </a:r>
          </a:p>
          <a:p>
            <a:pPr marL="342900" indent="-342900">
              <a:buFont typeface="+mj-lt"/>
              <a:buAutoNum type="arabicPeriod"/>
            </a:pPr>
            <a:r>
              <a:rPr lang="en-US" sz="1800" dirty="0"/>
              <a:t>Polus – 404 Matches</a:t>
            </a:r>
          </a:p>
          <a:p>
            <a:pPr marL="0" indent="0">
              <a:buNone/>
            </a:pPr>
            <a:endParaRPr lang="en-US" sz="1800" b="1" dirty="0"/>
          </a:p>
        </p:txBody>
      </p:sp>
      <p:pic>
        <p:nvPicPr>
          <p:cNvPr id="5" name="Picture 4">
            <a:extLst>
              <a:ext uri="{FF2B5EF4-FFF2-40B4-BE49-F238E27FC236}">
                <a16:creationId xmlns:a16="http://schemas.microsoft.com/office/drawing/2014/main" id="{E28A866E-03A6-9D31-6053-C8772F34F9ED}"/>
              </a:ext>
            </a:extLst>
          </p:cNvPr>
          <p:cNvPicPr>
            <a:picLocks noChangeAspect="1"/>
          </p:cNvPicPr>
          <p:nvPr/>
        </p:nvPicPr>
        <p:blipFill>
          <a:blip r:embed="rId2"/>
          <a:stretch>
            <a:fillRect/>
          </a:stretch>
        </p:blipFill>
        <p:spPr>
          <a:xfrm>
            <a:off x="614149" y="4384967"/>
            <a:ext cx="10963701" cy="1732431"/>
          </a:xfrm>
          <a:prstGeom prst="rect">
            <a:avLst/>
          </a:prstGeom>
        </p:spPr>
      </p:pic>
    </p:spTree>
    <p:extLst>
      <p:ext uri="{BB962C8B-B14F-4D97-AF65-F5344CB8AC3E}">
        <p14:creationId xmlns:p14="http://schemas.microsoft.com/office/powerpoint/2010/main" val="370974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3.4 -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times in total across all games did the crew skip a vote? </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a:bodyPr>
          <a:lstStyle/>
          <a:p>
            <a:pPr marL="0" indent="0">
              <a:buNone/>
            </a:pPr>
            <a:r>
              <a:rPr lang="en-US" sz="1800" b="1" dirty="0"/>
              <a:t>Command –</a:t>
            </a:r>
            <a:r>
              <a:rPr lang="en-US" sz="1800" dirty="0"/>
              <a:t>  </a:t>
            </a:r>
            <a:r>
              <a:rPr lang="en-US" sz="1800" dirty="0" err="1"/>
              <a:t>db.Game.aggregate</a:t>
            </a:r>
            <a:r>
              <a:rPr lang="en-US" sz="1800" dirty="0"/>
              <a:t>([{ $unwind: '$</a:t>
            </a:r>
            <a:r>
              <a:rPr lang="en-US" sz="1800" dirty="0" err="1"/>
              <a:t>Game_Feed</a:t>
            </a:r>
            <a:r>
              <a:rPr lang="en-US" sz="1800" dirty="0"/>
              <a:t>' },{$project: {'Game_Feed':1}},{$match:{'</a:t>
            </a:r>
            <a:r>
              <a:rPr lang="en-US" sz="1800" dirty="0" err="1"/>
              <a:t>Game_Feed.Game</a:t>
            </a:r>
            <a:r>
              <a:rPr lang="en-US" sz="1800" dirty="0"/>
              <a:t> </a:t>
            </a:r>
            <a:r>
              <a:rPr lang="en-US" sz="1800" dirty="0" err="1"/>
              <a:t>Feed':'Crew</a:t>
            </a:r>
            <a:r>
              <a:rPr lang="en-US" sz="1800" dirty="0"/>
              <a:t> skips voting.'}},{$group: {_</a:t>
            </a:r>
            <a:r>
              <a:rPr lang="en-US" sz="1800" dirty="0" err="1"/>
              <a:t>id:null,count</a:t>
            </a:r>
            <a:r>
              <a:rPr lang="en-US" sz="1800" dirty="0"/>
              <a:t>:{$sum:1}}}])</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The crew skipped voting 692 times</a:t>
            </a:r>
          </a:p>
        </p:txBody>
      </p:sp>
      <p:pic>
        <p:nvPicPr>
          <p:cNvPr id="7" name="Picture 6">
            <a:extLst>
              <a:ext uri="{FF2B5EF4-FFF2-40B4-BE49-F238E27FC236}">
                <a16:creationId xmlns:a16="http://schemas.microsoft.com/office/drawing/2014/main" id="{8460EB58-19AB-F67C-31F4-BCF0F30C2E89}"/>
              </a:ext>
            </a:extLst>
          </p:cNvPr>
          <p:cNvPicPr>
            <a:picLocks noChangeAspect="1"/>
          </p:cNvPicPr>
          <p:nvPr/>
        </p:nvPicPr>
        <p:blipFill>
          <a:blip r:embed="rId2"/>
          <a:stretch>
            <a:fillRect/>
          </a:stretch>
        </p:blipFill>
        <p:spPr>
          <a:xfrm>
            <a:off x="409432" y="4678660"/>
            <a:ext cx="11532358" cy="655679"/>
          </a:xfrm>
          <a:prstGeom prst="rect">
            <a:avLst/>
          </a:prstGeom>
        </p:spPr>
      </p:pic>
    </p:spTree>
    <p:extLst>
      <p:ext uri="{BB962C8B-B14F-4D97-AF65-F5344CB8AC3E}">
        <p14:creationId xmlns:p14="http://schemas.microsoft.com/office/powerpoint/2010/main" val="209500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3.5 -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times in total across all matches does the crew vote against imposters?</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AMONGUS&gt;</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 $regex: "End$"}}},{ $group: { _id: { Action: "$</a:t>
            </a:r>
            <a:r>
              <a:rPr lang="en-US" sz="1800" dirty="0" err="1"/>
              <a:t>Game_Feed.Action</a:t>
            </a:r>
            <a:r>
              <a:rPr lang="en-US" sz="1800" dirty="0"/>
              <a:t>" }, </a:t>
            </a:r>
            <a:r>
              <a:rPr lang="en-US" sz="1800" dirty="0" err="1"/>
              <a:t>totalwins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1"/>
            <a:ext cx="10089107" cy="845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The crew wins  voting 279 times</a:t>
            </a:r>
          </a:p>
        </p:txBody>
      </p:sp>
      <p:pic>
        <p:nvPicPr>
          <p:cNvPr id="5" name="Picture 4">
            <a:extLst>
              <a:ext uri="{FF2B5EF4-FFF2-40B4-BE49-F238E27FC236}">
                <a16:creationId xmlns:a16="http://schemas.microsoft.com/office/drawing/2014/main" id="{C213270E-79D1-937E-DA42-F6A327599F23}"/>
              </a:ext>
            </a:extLst>
          </p:cNvPr>
          <p:cNvPicPr>
            <a:picLocks noChangeAspect="1"/>
          </p:cNvPicPr>
          <p:nvPr/>
        </p:nvPicPr>
        <p:blipFill>
          <a:blip r:embed="rId2"/>
          <a:stretch>
            <a:fillRect/>
          </a:stretch>
        </p:blipFill>
        <p:spPr>
          <a:xfrm>
            <a:off x="445261" y="3939680"/>
            <a:ext cx="11496529" cy="1227494"/>
          </a:xfrm>
          <a:prstGeom prst="rect">
            <a:avLst/>
          </a:prstGeom>
        </p:spPr>
      </p:pic>
    </p:spTree>
    <p:extLst>
      <p:ext uri="{BB962C8B-B14F-4D97-AF65-F5344CB8AC3E}">
        <p14:creationId xmlns:p14="http://schemas.microsoft.com/office/powerpoint/2010/main" val="2966564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923330"/>
          </a:xfrm>
          <a:prstGeom prst="rect">
            <a:avLst/>
          </a:prstGeom>
          <a:noFill/>
        </p:spPr>
        <p:txBody>
          <a:bodyPr wrap="square" rtlCol="0">
            <a:spAutoFit/>
          </a:bodyPr>
          <a:lstStyle/>
          <a:p>
            <a:pPr algn="l" rtl="0"/>
            <a:r>
              <a:rPr lang="en-US" b="1" dirty="0"/>
              <a:t>Question 3.6 - </a:t>
            </a:r>
            <a:r>
              <a:rPr lang="en-US" b="1" i="0" dirty="0">
                <a:solidFill>
                  <a:srgbClr val="091E42"/>
                </a:solidFill>
                <a:effectLst/>
                <a:latin typeface="freight-text-pro"/>
              </a:rPr>
              <a:t>Overall aggregation - </a:t>
            </a:r>
            <a:r>
              <a:rPr lang="en-US" b="0" i="0" dirty="0">
                <a:solidFill>
                  <a:srgbClr val="091E42"/>
                </a:solidFill>
                <a:effectLst/>
                <a:latin typeface="freight-text-pro"/>
              </a:rPr>
              <a:t>The questions you answered in this task were all related to high-level aggregations across the entire collection. In your opinion, is the game more or less hard for impostors? Justify your answer with suitable insights from the data.</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85000" lnSpcReduction="20000"/>
          </a:bodyPr>
          <a:lstStyle/>
          <a:p>
            <a:pPr marL="0" indent="0">
              <a:buNone/>
            </a:pPr>
            <a:r>
              <a:rPr lang="en-US" sz="1800" b="1" dirty="0"/>
              <a:t>Command –</a:t>
            </a:r>
            <a:r>
              <a:rPr lang="en-US" sz="1800" dirty="0"/>
              <a:t> </a:t>
            </a:r>
          </a:p>
          <a:p>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 $regex: "End$"}}},{ $group: { _id: { Action: "$</a:t>
            </a:r>
            <a:r>
              <a:rPr lang="en-US" sz="1800" dirty="0" err="1"/>
              <a:t>Game_Feed.Action</a:t>
            </a:r>
            <a:r>
              <a:rPr lang="en-US" sz="1800" dirty="0"/>
              <a:t>" }, </a:t>
            </a:r>
            <a:r>
              <a:rPr lang="en-US" sz="1800" dirty="0" err="1"/>
              <a:t>totalwins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1"/>
            <a:ext cx="10089107" cy="845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Imposter won 35.27% (176 out of 499) of the time and Crew won 64.7% (323 out of 499). Since the odds of winning by Crew is ~65%, the game is hard for imposters. </a:t>
            </a:r>
          </a:p>
        </p:txBody>
      </p:sp>
      <p:pic>
        <p:nvPicPr>
          <p:cNvPr id="5" name="Picture 4">
            <a:extLst>
              <a:ext uri="{FF2B5EF4-FFF2-40B4-BE49-F238E27FC236}">
                <a16:creationId xmlns:a16="http://schemas.microsoft.com/office/drawing/2014/main" id="{C213270E-79D1-937E-DA42-F6A327599F23}"/>
              </a:ext>
            </a:extLst>
          </p:cNvPr>
          <p:cNvPicPr>
            <a:picLocks noChangeAspect="1"/>
          </p:cNvPicPr>
          <p:nvPr/>
        </p:nvPicPr>
        <p:blipFill>
          <a:blip r:embed="rId2"/>
          <a:stretch>
            <a:fillRect/>
          </a:stretch>
        </p:blipFill>
        <p:spPr>
          <a:xfrm>
            <a:off x="445261" y="3939680"/>
            <a:ext cx="11496529" cy="1227494"/>
          </a:xfrm>
          <a:prstGeom prst="rect">
            <a:avLst/>
          </a:prstGeom>
        </p:spPr>
      </p:pic>
    </p:spTree>
    <p:extLst>
      <p:ext uri="{BB962C8B-B14F-4D97-AF65-F5344CB8AC3E}">
        <p14:creationId xmlns:p14="http://schemas.microsoft.com/office/powerpoint/2010/main" val="294120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4.1 - </a:t>
            </a:r>
            <a:r>
              <a:rPr lang="en-US" b="1" i="0" dirty="0">
                <a:solidFill>
                  <a:srgbClr val="091E42"/>
                </a:solidFill>
                <a:effectLst/>
                <a:latin typeface="freight-text-pro"/>
              </a:rPr>
              <a:t>Player-level aggregation - </a:t>
            </a:r>
            <a:r>
              <a:rPr lang="en-US" b="0" i="0" dirty="0">
                <a:solidFill>
                  <a:srgbClr val="091E42"/>
                </a:solidFill>
                <a:effectLst/>
                <a:latin typeface="freight-text-pro"/>
              </a:rPr>
              <a:t>Find the number of unique players in the data set.</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37387" y="1456152"/>
            <a:ext cx="4943679" cy="1096710"/>
          </a:xfrm>
          <a:noFill/>
        </p:spPr>
        <p:txBody>
          <a:bodyPr wrap="square" rtlCol="0">
            <a:spAutoFit/>
          </a:bodyPr>
          <a:lstStyle/>
          <a:p>
            <a:pPr marL="0" indent="0">
              <a:buNone/>
            </a:pPr>
            <a:r>
              <a:rPr lang="en-US" sz="1800" b="1" dirty="0"/>
              <a:t>Command –</a:t>
            </a:r>
          </a:p>
          <a:p>
            <a:pPr marL="114300" indent="-342900">
              <a:buFont typeface="+mj-lt"/>
              <a:buAutoNum type="arabicPeriod"/>
            </a:pPr>
            <a:r>
              <a:rPr lang="en-US" sz="1800" b="1" dirty="0" err="1"/>
              <a:t>db.Game.distinct</a:t>
            </a:r>
            <a:r>
              <a:rPr lang="en-US" sz="1800" b="1" dirty="0"/>
              <a:t>('player_data.name’)</a:t>
            </a:r>
          </a:p>
          <a:p>
            <a:pPr marL="114300" indent="-342900">
              <a:buFont typeface="+mj-lt"/>
              <a:buAutoNum type="arabicPeriod"/>
            </a:pPr>
            <a:r>
              <a:rPr lang="en-US" sz="1800" b="1" dirty="0" err="1"/>
              <a:t>db.Game.distinct</a:t>
            </a:r>
            <a:r>
              <a:rPr lang="en-US" sz="1800" b="1" dirty="0"/>
              <a:t>('player_data.name').length</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587345" y="2964542"/>
            <a:ext cx="4776615" cy="809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108 players exist in all Games</a:t>
            </a:r>
          </a:p>
        </p:txBody>
      </p:sp>
      <p:pic>
        <p:nvPicPr>
          <p:cNvPr id="7" name="Picture 6">
            <a:extLst>
              <a:ext uri="{FF2B5EF4-FFF2-40B4-BE49-F238E27FC236}">
                <a16:creationId xmlns:a16="http://schemas.microsoft.com/office/drawing/2014/main" id="{5CA51891-00C9-3230-35FE-D2E9A164F911}"/>
              </a:ext>
            </a:extLst>
          </p:cNvPr>
          <p:cNvPicPr>
            <a:picLocks noChangeAspect="1"/>
          </p:cNvPicPr>
          <p:nvPr/>
        </p:nvPicPr>
        <p:blipFill>
          <a:blip r:embed="rId2"/>
          <a:stretch>
            <a:fillRect/>
          </a:stretch>
        </p:blipFill>
        <p:spPr>
          <a:xfrm>
            <a:off x="6574931" y="1416771"/>
            <a:ext cx="5342083" cy="5156901"/>
          </a:xfrm>
          <a:prstGeom prst="rect">
            <a:avLst/>
          </a:prstGeom>
        </p:spPr>
      </p:pic>
      <p:pic>
        <p:nvPicPr>
          <p:cNvPr id="9" name="Picture 8">
            <a:extLst>
              <a:ext uri="{FF2B5EF4-FFF2-40B4-BE49-F238E27FC236}">
                <a16:creationId xmlns:a16="http://schemas.microsoft.com/office/drawing/2014/main" id="{750FA825-C5A3-9CC4-F440-CC57CB868354}"/>
              </a:ext>
            </a:extLst>
          </p:cNvPr>
          <p:cNvPicPr>
            <a:picLocks noChangeAspect="1"/>
          </p:cNvPicPr>
          <p:nvPr/>
        </p:nvPicPr>
        <p:blipFill>
          <a:blip r:embed="rId3"/>
          <a:stretch>
            <a:fillRect/>
          </a:stretch>
        </p:blipFill>
        <p:spPr>
          <a:xfrm>
            <a:off x="587345" y="3501755"/>
            <a:ext cx="4408552" cy="762066"/>
          </a:xfrm>
          <a:prstGeom prst="rect">
            <a:avLst/>
          </a:prstGeom>
        </p:spPr>
      </p:pic>
    </p:spTree>
    <p:extLst>
      <p:ext uri="{BB962C8B-B14F-4D97-AF65-F5344CB8AC3E}">
        <p14:creationId xmlns:p14="http://schemas.microsoft.com/office/powerpoint/2010/main" val="21693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4.3 - </a:t>
            </a:r>
            <a:r>
              <a:rPr lang="en-US" b="1" i="0" dirty="0">
                <a:solidFill>
                  <a:srgbClr val="091E42"/>
                </a:solidFill>
                <a:effectLst/>
              </a:rPr>
              <a:t>Player-level aggregation - </a:t>
            </a:r>
            <a:r>
              <a:rPr lang="en-US" b="0" i="0" dirty="0">
                <a:solidFill>
                  <a:srgbClr val="091E42"/>
                </a:solidFill>
                <a:effectLst/>
              </a:rPr>
              <a:t>Who is the best crew member?</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37387" y="1027204"/>
            <a:ext cx="10089107" cy="1467068"/>
          </a:xfrm>
          <a:noFill/>
        </p:spPr>
        <p:txBody>
          <a:bodyPr vert="horz" wrap="square" lIns="91440" tIns="45720" rIns="91440" bIns="45720" rtlCol="0">
            <a:spAutoFit/>
          </a:bodyPr>
          <a:lstStyle/>
          <a:p>
            <a:pPr marL="0" indent="0">
              <a:buNone/>
            </a:pPr>
            <a:r>
              <a:rPr lang="en-US" sz="1800" b="1" dirty="0"/>
              <a:t>Command </a:t>
            </a:r>
          </a:p>
          <a:p>
            <a:r>
              <a:rPr lang="en-US" sz="1800" b="1" dirty="0" err="1"/>
              <a:t>db.Game.aggregate</a:t>
            </a:r>
            <a:r>
              <a:rPr lang="en-US" sz="1800" b="1" dirty="0"/>
              <a:t>([{ $unwind: '$</a:t>
            </a:r>
            <a:r>
              <a:rPr lang="en-US" sz="1800" b="1" dirty="0" err="1"/>
              <a:t>voting_data</a:t>
            </a:r>
            <a:r>
              <a:rPr lang="en-US" sz="1800" b="1" dirty="0"/>
              <a:t>' },{$project: {'voting_data.Vote':1}},{$match:{'</a:t>
            </a:r>
            <a:r>
              <a:rPr lang="en-US" sz="1800" b="1" dirty="0" err="1"/>
              <a:t>voting_data.Vote</a:t>
            </a:r>
            <a:r>
              <a:rPr lang="en-US" sz="1800" b="1" dirty="0"/>
              <a:t>':{$regex: "Impostor voted off.$"}}},{$match:{'</a:t>
            </a:r>
            <a:r>
              <a:rPr lang="en-US" sz="1800" b="1" dirty="0" err="1"/>
              <a:t>voting_data.Vote</a:t>
            </a:r>
            <a:r>
              <a:rPr lang="en-US" sz="1800" b="1" dirty="0"/>
              <a:t>':{$regex: "^2-"}}},{ $group: { _id: { Action: "$</a:t>
            </a:r>
            <a:r>
              <a:rPr lang="en-US" sz="1800" b="1" dirty="0" err="1"/>
              <a:t>voting_data.Vote</a:t>
            </a:r>
            <a:r>
              <a:rPr lang="en-US" sz="1800" b="1" dirty="0"/>
              <a:t>" }, </a:t>
            </a:r>
            <a:r>
              <a:rPr lang="en-US" sz="1800" b="1" dirty="0" err="1"/>
              <a:t>BestCrew</a:t>
            </a:r>
            <a:r>
              <a:rPr lang="en-US" sz="1800" b="1" dirty="0"/>
              <a:t>: { $sum:1} } },{$sort:{</a:t>
            </a:r>
            <a:r>
              <a:rPr lang="en-US" sz="1800" b="1" dirty="0" err="1"/>
              <a:t>BestCrew</a:t>
            </a:r>
            <a:r>
              <a:rPr lang="en-US" sz="1800" b="1" dirty="0"/>
              <a:t>: -1}}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37387" y="2730253"/>
            <a:ext cx="9039265" cy="3222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BK is the best Crew who voted out Imposters 54 times</a:t>
            </a:r>
            <a:endParaRPr lang="en-US" sz="1800" dirty="0"/>
          </a:p>
        </p:txBody>
      </p:sp>
      <p:pic>
        <p:nvPicPr>
          <p:cNvPr id="5" name="Picture 4">
            <a:extLst>
              <a:ext uri="{FF2B5EF4-FFF2-40B4-BE49-F238E27FC236}">
                <a16:creationId xmlns:a16="http://schemas.microsoft.com/office/drawing/2014/main" id="{AD7EA384-6F19-1568-CA1E-CC3434E2B5DC}"/>
              </a:ext>
            </a:extLst>
          </p:cNvPr>
          <p:cNvPicPr>
            <a:picLocks noChangeAspect="1"/>
          </p:cNvPicPr>
          <p:nvPr/>
        </p:nvPicPr>
        <p:blipFill>
          <a:blip r:embed="rId2"/>
          <a:stretch>
            <a:fillRect/>
          </a:stretch>
        </p:blipFill>
        <p:spPr>
          <a:xfrm>
            <a:off x="235670" y="3140408"/>
            <a:ext cx="11720660" cy="3606831"/>
          </a:xfrm>
          <a:prstGeom prst="rect">
            <a:avLst/>
          </a:prstGeom>
        </p:spPr>
      </p:pic>
    </p:spTree>
    <p:extLst>
      <p:ext uri="{BB962C8B-B14F-4D97-AF65-F5344CB8AC3E}">
        <p14:creationId xmlns:p14="http://schemas.microsoft.com/office/powerpoint/2010/main" val="130360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4.3 - </a:t>
            </a:r>
            <a:r>
              <a:rPr lang="en-US" b="1" i="0" dirty="0">
                <a:solidFill>
                  <a:srgbClr val="091E42"/>
                </a:solidFill>
                <a:effectLst/>
                <a:latin typeface="freight-text-pro"/>
              </a:rPr>
              <a:t>Player-level aggregation - </a:t>
            </a:r>
            <a:r>
              <a:rPr lang="en-US" b="0" i="0" dirty="0">
                <a:solidFill>
                  <a:srgbClr val="091E42"/>
                </a:solidFill>
                <a:effectLst/>
                <a:latin typeface="freight-text-pro"/>
              </a:rPr>
              <a:t>Who is the worst crew member?</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987122"/>
            <a:ext cx="10089107" cy="1467068"/>
          </a:xfrm>
          <a:noFill/>
        </p:spPr>
        <p:txBody>
          <a:bodyPr vert="horz" wrap="square" lIns="91440" tIns="45720" rIns="91440" bIns="45720" rtlCol="0">
            <a:spAutoFit/>
          </a:bodyPr>
          <a:lstStyle/>
          <a:p>
            <a:pPr marL="0" indent="0">
              <a:buNone/>
            </a:pPr>
            <a:r>
              <a:rPr lang="en-US" sz="1800" b="1" dirty="0"/>
              <a:t>Command </a:t>
            </a:r>
          </a:p>
          <a:p>
            <a:pPr marL="0" indent="0">
              <a:buNone/>
            </a:pPr>
            <a:r>
              <a:rPr lang="en-US" sz="1800" b="1" dirty="0" err="1"/>
              <a:t>db.Game.aggregate</a:t>
            </a:r>
            <a:r>
              <a:rPr lang="en-US" sz="1800" b="1" dirty="0"/>
              <a:t>([{ $unwind: '$</a:t>
            </a:r>
            <a:r>
              <a:rPr lang="en-US" sz="1800" b="1" dirty="0" err="1"/>
              <a:t>voting_data</a:t>
            </a:r>
            <a:r>
              <a:rPr lang="en-US" sz="1800" b="1" dirty="0"/>
              <a:t>' },{$project: {'voting_data.Vote':1}},{$match:{'</a:t>
            </a:r>
            <a:r>
              <a:rPr lang="en-US" sz="1800" b="1" dirty="0" err="1"/>
              <a:t>voting_data.Vote</a:t>
            </a:r>
            <a:r>
              <a:rPr lang="en-US" sz="1800" b="1" dirty="0"/>
              <a:t>':{$regex: "Crew voted off.$"}}},{$match:{'</a:t>
            </a:r>
            <a:r>
              <a:rPr lang="en-US" sz="1800" b="1" dirty="0" err="1"/>
              <a:t>voting_data.Vote</a:t>
            </a:r>
            <a:r>
              <a:rPr lang="en-US" sz="1800" b="1" dirty="0"/>
              <a:t>':{$regex: "^1-"}}},{ $group: { _id: { Action: "$</a:t>
            </a:r>
            <a:r>
              <a:rPr lang="en-US" sz="1800" b="1" dirty="0" err="1"/>
              <a:t>voting_data.Vote</a:t>
            </a:r>
            <a:r>
              <a:rPr lang="en-US" sz="1800" b="1" dirty="0"/>
              <a:t>" }, </a:t>
            </a:r>
            <a:r>
              <a:rPr lang="en-US" sz="1800" b="1" dirty="0" err="1"/>
              <a:t>WorstCrew</a:t>
            </a:r>
            <a:r>
              <a:rPr lang="en-US" sz="1800" b="1" dirty="0"/>
              <a:t>: { $sum:1} } },{$sort:{</a:t>
            </a:r>
            <a:r>
              <a:rPr lang="en-US" sz="1800" b="1" dirty="0" err="1"/>
              <a:t>WorstCrew</a:t>
            </a:r>
            <a:r>
              <a:rPr lang="en-US" sz="1800" b="1" dirty="0"/>
              <a:t>: -1}}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1"/>
            <a:ext cx="11336639" cy="536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Sam is the worst Crew who voted out crew 16 times</a:t>
            </a:r>
            <a:endParaRPr lang="en-US" sz="1800" dirty="0"/>
          </a:p>
        </p:txBody>
      </p:sp>
      <p:pic>
        <p:nvPicPr>
          <p:cNvPr id="5" name="Picture 4">
            <a:extLst>
              <a:ext uri="{FF2B5EF4-FFF2-40B4-BE49-F238E27FC236}">
                <a16:creationId xmlns:a16="http://schemas.microsoft.com/office/drawing/2014/main" id="{5C4ECDC4-0DE0-2682-88FC-88B801A801E4}"/>
              </a:ext>
            </a:extLst>
          </p:cNvPr>
          <p:cNvPicPr>
            <a:picLocks noChangeAspect="1"/>
          </p:cNvPicPr>
          <p:nvPr/>
        </p:nvPicPr>
        <p:blipFill>
          <a:blip r:embed="rId2"/>
          <a:stretch>
            <a:fillRect/>
          </a:stretch>
        </p:blipFill>
        <p:spPr>
          <a:xfrm>
            <a:off x="249124" y="3284561"/>
            <a:ext cx="11797300" cy="3394152"/>
          </a:xfrm>
          <a:prstGeom prst="rect">
            <a:avLst/>
          </a:prstGeom>
        </p:spPr>
      </p:pic>
    </p:spTree>
    <p:extLst>
      <p:ext uri="{BB962C8B-B14F-4D97-AF65-F5344CB8AC3E}">
        <p14:creationId xmlns:p14="http://schemas.microsoft.com/office/powerpoint/2010/main" val="224011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255804-ACB4-5D5F-669D-C5C1BE99221B}"/>
              </a:ext>
            </a:extLst>
          </p:cNvPr>
          <p:cNvPicPr>
            <a:picLocks noChangeAspect="1"/>
          </p:cNvPicPr>
          <p:nvPr/>
        </p:nvPicPr>
        <p:blipFill>
          <a:blip r:embed="rId2"/>
          <a:stretch>
            <a:fillRect/>
          </a:stretch>
        </p:blipFill>
        <p:spPr>
          <a:xfrm>
            <a:off x="645995" y="3339421"/>
            <a:ext cx="11223009" cy="2005952"/>
          </a:xfrm>
          <a:prstGeom prst="rect">
            <a:avLst/>
          </a:prstGeom>
        </p:spPr>
      </p:pic>
      <p:sp>
        <p:nvSpPr>
          <p:cNvPr id="7" name="TextBox 6">
            <a:extLst>
              <a:ext uri="{FF2B5EF4-FFF2-40B4-BE49-F238E27FC236}">
                <a16:creationId xmlns:a16="http://schemas.microsoft.com/office/drawing/2014/main" id="{E3B1D2F1-383A-0705-EEC1-A8B0DF4A0D1F}"/>
              </a:ext>
            </a:extLst>
          </p:cNvPr>
          <p:cNvSpPr txBox="1"/>
          <p:nvPr/>
        </p:nvSpPr>
        <p:spPr>
          <a:xfrm>
            <a:off x="548381" y="1301613"/>
            <a:ext cx="11559261" cy="923330"/>
          </a:xfrm>
          <a:prstGeom prst="rect">
            <a:avLst/>
          </a:prstGeom>
          <a:noFill/>
        </p:spPr>
        <p:txBody>
          <a:bodyPr wrap="square">
            <a:spAutoFit/>
          </a:bodyPr>
          <a:lstStyle/>
          <a:p>
            <a:r>
              <a:rPr lang="en-US" b="1" dirty="0"/>
              <a:t>Command – </a:t>
            </a:r>
          </a:p>
          <a:p>
            <a:r>
              <a:rPr lang="en-US" dirty="0"/>
              <a:t>C:\Program Files\MongoDB\Server\5.0\bin&gt;</a:t>
            </a:r>
            <a:r>
              <a:rPr lang="en-US" dirty="0" err="1"/>
              <a:t>mongoimport</a:t>
            </a:r>
            <a:r>
              <a:rPr lang="en-US" dirty="0"/>
              <a:t> --</a:t>
            </a:r>
            <a:r>
              <a:rPr lang="en-US" dirty="0" err="1"/>
              <a:t>db</a:t>
            </a:r>
            <a:r>
              <a:rPr lang="en-US" dirty="0"/>
              <a:t> AMONGUS --collection Game --file "C:\Users\Jagad\MS Program\Assignments\Module4_MongoDB_AmongUS\</a:t>
            </a:r>
            <a:r>
              <a:rPr lang="en-US" dirty="0" err="1"/>
              <a:t>Among_Us_data.json</a:t>
            </a:r>
            <a:r>
              <a:rPr lang="en-US" dirty="0"/>
              <a:t>" --</a:t>
            </a:r>
            <a:r>
              <a:rPr lang="en-US" dirty="0" err="1"/>
              <a:t>jsonArray</a:t>
            </a:r>
            <a:endParaRPr lang="en-US" dirty="0"/>
          </a:p>
        </p:txBody>
      </p:sp>
      <p:sp>
        <p:nvSpPr>
          <p:cNvPr id="2" name="TextBox 1">
            <a:extLst>
              <a:ext uri="{FF2B5EF4-FFF2-40B4-BE49-F238E27FC236}">
                <a16:creationId xmlns:a16="http://schemas.microsoft.com/office/drawing/2014/main" id="{3C7DF59A-FD41-EC08-FCD8-A3F9A05D0A8B}"/>
              </a:ext>
            </a:extLst>
          </p:cNvPr>
          <p:cNvSpPr txBox="1"/>
          <p:nvPr/>
        </p:nvSpPr>
        <p:spPr>
          <a:xfrm>
            <a:off x="582305" y="523461"/>
            <a:ext cx="6405280" cy="369332"/>
          </a:xfrm>
          <a:prstGeom prst="rect">
            <a:avLst/>
          </a:prstGeom>
          <a:noFill/>
        </p:spPr>
        <p:txBody>
          <a:bodyPr wrap="none" rtlCol="0">
            <a:spAutoFit/>
          </a:bodyPr>
          <a:lstStyle/>
          <a:p>
            <a:r>
              <a:rPr lang="en-US" b="1" dirty="0"/>
              <a:t>Question 1.1 -</a:t>
            </a:r>
            <a:r>
              <a:rPr lang="en-US" dirty="0"/>
              <a:t> </a:t>
            </a:r>
            <a:r>
              <a:rPr lang="en-US" b="0" i="0" dirty="0">
                <a:solidFill>
                  <a:srgbClr val="091E42"/>
                </a:solidFill>
                <a:effectLst/>
              </a:rPr>
              <a:t>Read in the data using the </a:t>
            </a:r>
            <a:r>
              <a:rPr lang="en-US" b="0" i="0" dirty="0" err="1">
                <a:solidFill>
                  <a:srgbClr val="091E42"/>
                </a:solidFill>
                <a:effectLst/>
              </a:rPr>
              <a:t>mongoimport</a:t>
            </a:r>
            <a:r>
              <a:rPr lang="en-US" b="0" i="0" dirty="0">
                <a:solidFill>
                  <a:srgbClr val="091E42"/>
                </a:solidFill>
                <a:effectLst/>
              </a:rPr>
              <a:t> command.</a:t>
            </a:r>
            <a:endParaRPr lang="en-US" dirty="0"/>
          </a:p>
        </p:txBody>
      </p:sp>
      <p:sp>
        <p:nvSpPr>
          <p:cNvPr id="3" name="TextBox 2">
            <a:extLst>
              <a:ext uri="{FF2B5EF4-FFF2-40B4-BE49-F238E27FC236}">
                <a16:creationId xmlns:a16="http://schemas.microsoft.com/office/drawing/2014/main" id="{1639BE60-437E-2506-57FC-466EB57FEE25}"/>
              </a:ext>
            </a:extLst>
          </p:cNvPr>
          <p:cNvSpPr txBox="1"/>
          <p:nvPr/>
        </p:nvSpPr>
        <p:spPr>
          <a:xfrm>
            <a:off x="582305" y="2909811"/>
            <a:ext cx="2157001" cy="369332"/>
          </a:xfrm>
          <a:prstGeom prst="rect">
            <a:avLst/>
          </a:prstGeom>
          <a:noFill/>
        </p:spPr>
        <p:txBody>
          <a:bodyPr wrap="none" rtlCol="0">
            <a:spAutoFit/>
          </a:bodyPr>
          <a:lstStyle/>
          <a:p>
            <a:r>
              <a:rPr lang="en-US" b="1" dirty="0"/>
              <a:t>Output Screenshot -</a:t>
            </a:r>
            <a:r>
              <a:rPr lang="en-US" dirty="0"/>
              <a:t> </a:t>
            </a:r>
          </a:p>
        </p:txBody>
      </p:sp>
    </p:spTree>
    <p:extLst>
      <p:ext uri="{BB962C8B-B14F-4D97-AF65-F5344CB8AC3E}">
        <p14:creationId xmlns:p14="http://schemas.microsoft.com/office/powerpoint/2010/main" val="1735570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8799DE-1563-519F-5751-7995A485ED47}"/>
              </a:ext>
            </a:extLst>
          </p:cNvPr>
          <p:cNvSpPr txBox="1"/>
          <p:nvPr/>
        </p:nvSpPr>
        <p:spPr>
          <a:xfrm>
            <a:off x="1371597" y="348865"/>
            <a:ext cx="10044023" cy="877729"/>
          </a:xfrm>
          <a:prstGeom prst="rect">
            <a:avLst/>
          </a:prstGeom>
        </p:spPr>
        <p:txBody>
          <a:bodyPr vert="horz" lIns="91440" tIns="45720" rIns="91440" bIns="45720" rtlCol="0" anchor="ctr">
            <a:normAutofit fontScale="70000" lnSpcReduction="20000"/>
          </a:bodyPr>
          <a:lstStyle/>
          <a:p>
            <a:pPr algn="l" rtl="0"/>
            <a:r>
              <a:rPr lang="en-US" sz="2800" b="1">
                <a:solidFill>
                  <a:schemeClr val="bg1"/>
                </a:solidFill>
              </a:rPr>
              <a:t>Question 6 - </a:t>
            </a:r>
            <a:r>
              <a:rPr lang="en-US" sz="2800" b="0" i="0">
                <a:solidFill>
                  <a:schemeClr val="bg1"/>
                </a:solidFill>
                <a:effectLst/>
                <a:latin typeface="freight-text-pro"/>
              </a:rPr>
              <a:t>In tasks 4 and 5 you create some player-wise statistics. Explain statistics that you might want to explore (other than the ones that were calculated earlier) during the exercise of selecting players. </a:t>
            </a:r>
            <a:endParaRPr lang="en-US" sz="2800" b="0" i="0" dirty="0">
              <a:solidFill>
                <a:schemeClr val="bg1"/>
              </a:solidFill>
              <a:effectLst/>
              <a:latin typeface="freight-text-pro"/>
            </a:endParaRPr>
          </a:p>
        </p:txBody>
      </p:sp>
      <p:graphicFrame>
        <p:nvGraphicFramePr>
          <p:cNvPr id="7" name="Content Placeholder 4">
            <a:extLst>
              <a:ext uri="{FF2B5EF4-FFF2-40B4-BE49-F238E27FC236}">
                <a16:creationId xmlns:a16="http://schemas.microsoft.com/office/drawing/2014/main" id="{0802E0D7-07A8-39BC-007C-87247A0E6E11}"/>
              </a:ext>
            </a:extLst>
          </p:cNvPr>
          <p:cNvGraphicFramePr>
            <a:graphicFrameLocks noGrp="1"/>
          </p:cNvGraphicFramePr>
          <p:nvPr>
            <p:ph idx="1"/>
            <p:extLst>
              <p:ext uri="{D42A27DB-BD31-4B8C-83A1-F6EECF244321}">
                <p14:modId xmlns:p14="http://schemas.microsoft.com/office/powerpoint/2010/main" val="10415718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201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BC4DD-C807-7EFC-AC9D-4739B0329A26}"/>
              </a:ext>
            </a:extLst>
          </p:cNvPr>
          <p:cNvPicPr>
            <a:picLocks noChangeAspect="1"/>
          </p:cNvPicPr>
          <p:nvPr/>
        </p:nvPicPr>
        <p:blipFill>
          <a:blip r:embed="rId2"/>
          <a:stretch>
            <a:fillRect/>
          </a:stretch>
        </p:blipFill>
        <p:spPr>
          <a:xfrm>
            <a:off x="763571" y="1960728"/>
            <a:ext cx="11093420" cy="4467893"/>
          </a:xfrm>
          <a:prstGeom prst="rect">
            <a:avLst/>
          </a:prstGeom>
        </p:spPr>
      </p:pic>
      <p:sp>
        <p:nvSpPr>
          <p:cNvPr id="4" name="TextBox 3">
            <a:extLst>
              <a:ext uri="{FF2B5EF4-FFF2-40B4-BE49-F238E27FC236}">
                <a16:creationId xmlns:a16="http://schemas.microsoft.com/office/drawing/2014/main" id="{A48799DE-1563-519F-5751-7995A485ED47}"/>
              </a:ext>
            </a:extLst>
          </p:cNvPr>
          <p:cNvSpPr txBox="1"/>
          <p:nvPr/>
        </p:nvSpPr>
        <p:spPr>
          <a:xfrm>
            <a:off x="637388" y="323529"/>
            <a:ext cx="5795304" cy="369332"/>
          </a:xfrm>
          <a:prstGeom prst="rect">
            <a:avLst/>
          </a:prstGeom>
          <a:noFill/>
        </p:spPr>
        <p:txBody>
          <a:bodyPr wrap="none" rtlCol="0">
            <a:spAutoFit/>
          </a:bodyPr>
          <a:lstStyle/>
          <a:p>
            <a:r>
              <a:rPr lang="en-US" b="1" dirty="0"/>
              <a:t>Question 1.2 -</a:t>
            </a:r>
            <a:r>
              <a:rPr lang="en-US" dirty="0"/>
              <a:t> </a:t>
            </a:r>
            <a:r>
              <a:rPr lang="en-US" b="0" i="0" dirty="0">
                <a:solidFill>
                  <a:srgbClr val="091E42"/>
                </a:solidFill>
                <a:effectLst/>
                <a:latin typeface="freight-text-pro"/>
              </a:rPr>
              <a:t>Display data for the match with “game” = “3”</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632739" y="955733"/>
            <a:ext cx="11559261" cy="646331"/>
          </a:xfrm>
          <a:prstGeom prst="rect">
            <a:avLst/>
          </a:prstGeom>
          <a:noFill/>
        </p:spPr>
        <p:txBody>
          <a:bodyPr wrap="square">
            <a:spAutoFit/>
          </a:bodyPr>
          <a:lstStyle/>
          <a:p>
            <a:r>
              <a:rPr lang="en-US" b="1" dirty="0"/>
              <a:t>Command – </a:t>
            </a:r>
          </a:p>
          <a:p>
            <a:r>
              <a:rPr lang="en-US" dirty="0"/>
              <a:t>AMONGUS&gt; </a:t>
            </a:r>
            <a:r>
              <a:rPr lang="en-US" dirty="0" err="1"/>
              <a:t>db.Game.find</a:t>
            </a:r>
            <a:r>
              <a:rPr lang="en-US" dirty="0"/>
              <a:t>({"game":"3"}).pretty()</a:t>
            </a:r>
          </a:p>
        </p:txBody>
      </p:sp>
    </p:spTree>
    <p:extLst>
      <p:ext uri="{BB962C8B-B14F-4D97-AF65-F5344CB8AC3E}">
        <p14:creationId xmlns:p14="http://schemas.microsoft.com/office/powerpoint/2010/main" val="374584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9309215" cy="369332"/>
          </a:xfrm>
          <a:prstGeom prst="rect">
            <a:avLst/>
          </a:prstGeom>
          <a:noFill/>
        </p:spPr>
        <p:txBody>
          <a:bodyPr wrap="none" rtlCol="0">
            <a:spAutoFit/>
          </a:bodyPr>
          <a:lstStyle/>
          <a:p>
            <a:r>
              <a:rPr lang="en-US" b="1" dirty="0"/>
              <a:t>Question 2 –</a:t>
            </a:r>
            <a:r>
              <a:rPr lang="en-US" dirty="0"/>
              <a:t> Explore Data - </a:t>
            </a:r>
            <a:r>
              <a:rPr lang="en-US" b="0" i="0" dirty="0">
                <a:solidFill>
                  <a:srgbClr val="091E42"/>
                </a:solidFill>
                <a:effectLst/>
                <a:latin typeface="freight-text-pro"/>
              </a:rPr>
              <a:t>create a new collection with only the document relating to game 3.</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2031325"/>
          </a:xfrm>
          <a:prstGeom prst="rect">
            <a:avLst/>
          </a:prstGeom>
          <a:noFill/>
        </p:spPr>
        <p:txBody>
          <a:bodyPr wrap="square">
            <a:spAutoFit/>
          </a:bodyPr>
          <a:lstStyle/>
          <a:p>
            <a:r>
              <a:rPr lang="en-US" b="1"/>
              <a:t>Command – </a:t>
            </a:r>
          </a:p>
          <a:p>
            <a:r>
              <a:rPr lang="en-US"/>
              <a:t>AMONGUS&gt; db.Game.aggregate([ { $match: { "game":"3" } }, { $out: "Game3" } ])</a:t>
            </a:r>
          </a:p>
          <a:p>
            <a:endParaRPr lang="en-US"/>
          </a:p>
          <a:p>
            <a:r>
              <a:rPr lang="en-US"/>
              <a:t>AMONGUS&gt; show collections</a:t>
            </a:r>
          </a:p>
          <a:p>
            <a:r>
              <a:rPr lang="en-US"/>
              <a:t>Game</a:t>
            </a:r>
          </a:p>
          <a:p>
            <a:r>
              <a:rPr lang="en-US"/>
              <a:t>Game3</a:t>
            </a:r>
          </a:p>
          <a:p>
            <a:endParaRPr lang="en-US" dirty="0"/>
          </a:p>
        </p:txBody>
      </p:sp>
      <p:pic>
        <p:nvPicPr>
          <p:cNvPr id="7" name="Picture 6">
            <a:extLst>
              <a:ext uri="{FF2B5EF4-FFF2-40B4-BE49-F238E27FC236}">
                <a16:creationId xmlns:a16="http://schemas.microsoft.com/office/drawing/2014/main" id="{B16D53F2-5CD7-AAB2-F16D-B6AC75AB1142}"/>
              </a:ext>
            </a:extLst>
          </p:cNvPr>
          <p:cNvPicPr>
            <a:picLocks noChangeAspect="1"/>
          </p:cNvPicPr>
          <p:nvPr/>
        </p:nvPicPr>
        <p:blipFill>
          <a:blip r:embed="rId2"/>
          <a:stretch>
            <a:fillRect/>
          </a:stretch>
        </p:blipFill>
        <p:spPr>
          <a:xfrm>
            <a:off x="3698542" y="1524000"/>
            <a:ext cx="8175721" cy="5086545"/>
          </a:xfrm>
          <a:prstGeom prst="rect">
            <a:avLst/>
          </a:prstGeom>
        </p:spPr>
      </p:pic>
    </p:spTree>
    <p:extLst>
      <p:ext uri="{BB962C8B-B14F-4D97-AF65-F5344CB8AC3E}">
        <p14:creationId xmlns:p14="http://schemas.microsoft.com/office/powerpoint/2010/main" val="155477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8936934" cy="369332"/>
          </a:xfrm>
          <a:prstGeom prst="rect">
            <a:avLst/>
          </a:prstGeom>
          <a:noFill/>
        </p:spPr>
        <p:txBody>
          <a:bodyPr wrap="none" rtlCol="0">
            <a:spAutoFit/>
          </a:bodyPr>
          <a:lstStyle/>
          <a:p>
            <a:r>
              <a:rPr lang="en-US" b="1" dirty="0"/>
              <a:t>Question 2.1 –</a:t>
            </a:r>
            <a:r>
              <a:rPr lang="en-US" dirty="0"/>
              <a:t> Explore Data - </a:t>
            </a:r>
            <a:r>
              <a:rPr lang="en-US" b="0" i="0" dirty="0">
                <a:solidFill>
                  <a:srgbClr val="091E42"/>
                </a:solidFill>
                <a:effectLst/>
                <a:latin typeface="freight-text-pro"/>
              </a:rPr>
              <a:t>Display the Game Feed data for the game in the new collection.</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637388" y="787411"/>
            <a:ext cx="11559261" cy="923330"/>
          </a:xfrm>
          <a:prstGeom prst="rect">
            <a:avLst/>
          </a:prstGeom>
          <a:noFill/>
        </p:spPr>
        <p:txBody>
          <a:bodyPr wrap="square">
            <a:spAutoFit/>
          </a:bodyPr>
          <a:lstStyle/>
          <a:p>
            <a:r>
              <a:rPr lang="en-US" b="1" dirty="0"/>
              <a:t>Command – </a:t>
            </a:r>
          </a:p>
          <a:p>
            <a:r>
              <a:rPr lang="en-US" dirty="0"/>
              <a:t>AMONGUS&gt; db.Game3.aggregate([{ $unwind: '$</a:t>
            </a:r>
            <a:r>
              <a:rPr lang="en-US" dirty="0" err="1"/>
              <a:t>Game_Feed</a:t>
            </a:r>
            <a:r>
              <a:rPr lang="en-US" dirty="0"/>
              <a:t>' },{$project: {'Game_Feed':1}}])</a:t>
            </a:r>
          </a:p>
          <a:p>
            <a:endParaRPr lang="en-US" dirty="0"/>
          </a:p>
        </p:txBody>
      </p:sp>
      <p:pic>
        <p:nvPicPr>
          <p:cNvPr id="3" name="Picture 2">
            <a:extLst>
              <a:ext uri="{FF2B5EF4-FFF2-40B4-BE49-F238E27FC236}">
                <a16:creationId xmlns:a16="http://schemas.microsoft.com/office/drawing/2014/main" id="{FC9EC85A-8F5F-625D-D5C7-ED9D8E92EF57}"/>
              </a:ext>
            </a:extLst>
          </p:cNvPr>
          <p:cNvPicPr>
            <a:picLocks noChangeAspect="1"/>
          </p:cNvPicPr>
          <p:nvPr/>
        </p:nvPicPr>
        <p:blipFill>
          <a:blip r:embed="rId2"/>
          <a:stretch>
            <a:fillRect/>
          </a:stretch>
        </p:blipFill>
        <p:spPr>
          <a:xfrm>
            <a:off x="637389" y="1514902"/>
            <a:ext cx="10945012" cy="5270310"/>
          </a:xfrm>
          <a:prstGeom prst="rect">
            <a:avLst/>
          </a:prstGeom>
        </p:spPr>
      </p:pic>
    </p:spTree>
    <p:extLst>
      <p:ext uri="{BB962C8B-B14F-4D97-AF65-F5344CB8AC3E}">
        <p14:creationId xmlns:p14="http://schemas.microsoft.com/office/powerpoint/2010/main" val="313578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09882"/>
            <a:ext cx="6705108" cy="646331"/>
          </a:xfrm>
          <a:prstGeom prst="rect">
            <a:avLst/>
          </a:prstGeom>
          <a:noFill/>
        </p:spPr>
        <p:txBody>
          <a:bodyPr wrap="square" rtlCol="0">
            <a:spAutoFit/>
          </a:bodyPr>
          <a:lstStyle/>
          <a:p>
            <a:r>
              <a:rPr lang="en-US" b="1" dirty="0"/>
              <a:t>Question 2.2 –</a:t>
            </a:r>
            <a:r>
              <a:rPr lang="en-US" dirty="0"/>
              <a:t> </a:t>
            </a:r>
            <a:r>
              <a:rPr lang="en-US" b="0" i="0" dirty="0">
                <a:solidFill>
                  <a:srgbClr val="091E42"/>
                </a:solidFill>
                <a:effectLst/>
                <a:latin typeface="freight-text-pro"/>
              </a:rPr>
              <a:t>Display the last event in game 3.</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573308" y="1055816"/>
            <a:ext cx="11559261" cy="646331"/>
          </a:xfrm>
          <a:prstGeom prst="rect">
            <a:avLst/>
          </a:prstGeom>
          <a:noFill/>
        </p:spPr>
        <p:txBody>
          <a:bodyPr wrap="square">
            <a:spAutoFit/>
          </a:bodyPr>
          <a:lstStyle/>
          <a:p>
            <a:r>
              <a:rPr lang="en-US" b="1" dirty="0"/>
              <a:t>Command – </a:t>
            </a:r>
          </a:p>
          <a:p>
            <a:r>
              <a:rPr lang="en-US" sz="1800" dirty="0"/>
              <a:t>db.Game3.aggregate([{ $unwind: '$</a:t>
            </a:r>
            <a:r>
              <a:rPr lang="en-US" sz="1800" dirty="0" err="1"/>
              <a:t>Game_Feed</a:t>
            </a:r>
            <a:r>
              <a:rPr lang="en-US" sz="1800" dirty="0"/>
              <a:t>' },{$project: {'Game_Feed':1}},{ $match: { '</a:t>
            </a:r>
            <a:r>
              <a:rPr lang="en-US" sz="1800" dirty="0" err="1"/>
              <a:t>Game_Feed.Event</a:t>
            </a:r>
            <a:r>
              <a:rPr lang="en-US" sz="1800" dirty="0"/>
              <a:t>': 10 }}])</a:t>
            </a:r>
            <a:endParaRPr lang="en-US" dirty="0"/>
          </a:p>
        </p:txBody>
      </p:sp>
      <p:pic>
        <p:nvPicPr>
          <p:cNvPr id="5" name="Picture 4">
            <a:extLst>
              <a:ext uri="{FF2B5EF4-FFF2-40B4-BE49-F238E27FC236}">
                <a16:creationId xmlns:a16="http://schemas.microsoft.com/office/drawing/2014/main" id="{B3552B26-117A-E6F6-C73A-909C1446D65E}"/>
              </a:ext>
            </a:extLst>
          </p:cNvPr>
          <p:cNvPicPr>
            <a:picLocks noChangeAspect="1"/>
          </p:cNvPicPr>
          <p:nvPr/>
        </p:nvPicPr>
        <p:blipFill>
          <a:blip r:embed="rId2"/>
          <a:stretch>
            <a:fillRect/>
          </a:stretch>
        </p:blipFill>
        <p:spPr>
          <a:xfrm>
            <a:off x="637388" y="2071221"/>
            <a:ext cx="10945011" cy="4406916"/>
          </a:xfrm>
          <a:prstGeom prst="rect">
            <a:avLst/>
          </a:prstGeom>
        </p:spPr>
      </p:pic>
    </p:spTree>
    <p:extLst>
      <p:ext uri="{BB962C8B-B14F-4D97-AF65-F5344CB8AC3E}">
        <p14:creationId xmlns:p14="http://schemas.microsoft.com/office/powerpoint/2010/main" val="318468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6705108" cy="369332"/>
          </a:xfrm>
          <a:prstGeom prst="rect">
            <a:avLst/>
          </a:prstGeom>
          <a:noFill/>
        </p:spPr>
        <p:txBody>
          <a:bodyPr wrap="square" rtlCol="0">
            <a:spAutoFit/>
          </a:bodyPr>
          <a:lstStyle/>
          <a:p>
            <a:r>
              <a:rPr lang="en-US" b="1" dirty="0"/>
              <a:t>Question 2.3 –</a:t>
            </a:r>
            <a:r>
              <a:rPr lang="en-US" dirty="0"/>
              <a:t> </a:t>
            </a:r>
            <a:r>
              <a:rPr lang="en-US" b="0" i="0" dirty="0">
                <a:solidFill>
                  <a:srgbClr val="091E42"/>
                </a:solidFill>
                <a:effectLst/>
                <a:latin typeface="freight-text-pro"/>
              </a:rPr>
              <a:t>Who won game 3, imposters or crew?</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637388" y="857365"/>
            <a:ext cx="11559261" cy="646331"/>
          </a:xfrm>
          <a:prstGeom prst="rect">
            <a:avLst/>
          </a:prstGeom>
          <a:noFill/>
        </p:spPr>
        <p:txBody>
          <a:bodyPr wrap="square">
            <a:spAutoFit/>
          </a:bodyPr>
          <a:lstStyle/>
          <a:p>
            <a:r>
              <a:rPr lang="en-US" b="1" dirty="0"/>
              <a:t>Command – </a:t>
            </a:r>
          </a:p>
          <a:p>
            <a:r>
              <a:rPr lang="en-US" dirty="0"/>
              <a:t> db.Game3.aggregate([{ $unwind: '$</a:t>
            </a:r>
            <a:r>
              <a:rPr lang="en-US" dirty="0" err="1"/>
              <a:t>Game_Feed</a:t>
            </a:r>
            <a:r>
              <a:rPr lang="en-US" dirty="0"/>
              <a:t>' },{$project: {'</a:t>
            </a:r>
            <a:r>
              <a:rPr lang="en-US" dirty="0" err="1"/>
              <a:t>Game_Feed.Game</a:t>
            </a:r>
            <a:r>
              <a:rPr lang="en-US" dirty="0"/>
              <a:t> Feed':1}}])</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592540" y="1830175"/>
            <a:ext cx="3833884" cy="4484190"/>
          </a:xfrm>
        </p:spPr>
        <p:txBody>
          <a:bodyPr>
            <a:normAutofit/>
          </a:bodyPr>
          <a:lstStyle/>
          <a:p>
            <a:pPr marL="0" indent="0">
              <a:buNone/>
            </a:pPr>
            <a:r>
              <a:rPr lang="en-US" sz="1800" b="1" dirty="0"/>
              <a:t>Answer - </a:t>
            </a:r>
            <a:r>
              <a:rPr lang="en-US" sz="1800" dirty="0"/>
              <a:t>Crew wins by voting</a:t>
            </a:r>
          </a:p>
        </p:txBody>
      </p:sp>
      <p:pic>
        <p:nvPicPr>
          <p:cNvPr id="9" name="Picture 8">
            <a:extLst>
              <a:ext uri="{FF2B5EF4-FFF2-40B4-BE49-F238E27FC236}">
                <a16:creationId xmlns:a16="http://schemas.microsoft.com/office/drawing/2014/main" id="{3BBCCA13-53E1-F48A-3299-F1751EEE1642}"/>
              </a:ext>
            </a:extLst>
          </p:cNvPr>
          <p:cNvPicPr>
            <a:picLocks noChangeAspect="1"/>
          </p:cNvPicPr>
          <p:nvPr/>
        </p:nvPicPr>
        <p:blipFill>
          <a:blip r:embed="rId2"/>
          <a:stretch>
            <a:fillRect/>
          </a:stretch>
        </p:blipFill>
        <p:spPr>
          <a:xfrm>
            <a:off x="4833706" y="1746912"/>
            <a:ext cx="6991956" cy="5063755"/>
          </a:xfrm>
          <a:prstGeom prst="rect">
            <a:avLst/>
          </a:prstGeom>
        </p:spPr>
      </p:pic>
    </p:spTree>
    <p:extLst>
      <p:ext uri="{BB962C8B-B14F-4D97-AF65-F5344CB8AC3E}">
        <p14:creationId xmlns:p14="http://schemas.microsoft.com/office/powerpoint/2010/main" val="139544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r>
              <a:rPr lang="en-US" b="1" dirty="0"/>
              <a:t>Question 2.4 –</a:t>
            </a:r>
            <a:r>
              <a:rPr lang="en-US" dirty="0"/>
              <a:t> </a:t>
            </a:r>
            <a:r>
              <a:rPr lang="en-US" b="0" i="0" dirty="0">
                <a:solidFill>
                  <a:srgbClr val="091E42"/>
                </a:solidFill>
                <a:effectLst/>
                <a:latin typeface="freight-text-pro"/>
              </a:rPr>
              <a:t>Who picked the black color in game 3? Was that player crew or imposter?</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632739" y="909492"/>
            <a:ext cx="11559261" cy="646331"/>
          </a:xfrm>
          <a:prstGeom prst="rect">
            <a:avLst/>
          </a:prstGeom>
          <a:noFill/>
        </p:spPr>
        <p:txBody>
          <a:bodyPr wrap="square">
            <a:spAutoFit/>
          </a:bodyPr>
          <a:lstStyle/>
          <a:p>
            <a:r>
              <a:rPr lang="en-US" b="1" dirty="0"/>
              <a:t>Command – </a:t>
            </a:r>
          </a:p>
          <a:p>
            <a:r>
              <a:rPr lang="en-US" dirty="0"/>
              <a:t>db.Game3.aggregate([{ $unwind: '$</a:t>
            </a:r>
            <a:r>
              <a:rPr lang="en-US" dirty="0" err="1"/>
              <a:t>player_data</a:t>
            </a:r>
            <a:r>
              <a:rPr lang="en-US" dirty="0"/>
              <a:t>' },{$project: {'player_data':1}},{ $match: { '</a:t>
            </a:r>
            <a:r>
              <a:rPr lang="en-US" dirty="0" err="1"/>
              <a:t>player_data.Color</a:t>
            </a:r>
            <a:r>
              <a:rPr lang="en-US" dirty="0"/>
              <a:t>': 'Black' }}])</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32739" y="1872759"/>
            <a:ext cx="10089107" cy="744703"/>
          </a:xfrm>
        </p:spPr>
        <p:txBody>
          <a:bodyPr>
            <a:normAutofit/>
          </a:bodyPr>
          <a:lstStyle/>
          <a:p>
            <a:pPr marL="0" indent="0">
              <a:buNone/>
            </a:pPr>
            <a:r>
              <a:rPr lang="en-US" sz="1800" b="1" dirty="0"/>
              <a:t>Answer –</a:t>
            </a:r>
            <a:r>
              <a:rPr lang="en-US" sz="1800" dirty="0"/>
              <a:t> Impostor Keaton picked black color </a:t>
            </a:r>
          </a:p>
        </p:txBody>
      </p:sp>
      <p:pic>
        <p:nvPicPr>
          <p:cNvPr id="5" name="Picture 4">
            <a:extLst>
              <a:ext uri="{FF2B5EF4-FFF2-40B4-BE49-F238E27FC236}">
                <a16:creationId xmlns:a16="http://schemas.microsoft.com/office/drawing/2014/main" id="{592724C8-1838-22CA-AFEC-79CE65982EB9}"/>
              </a:ext>
            </a:extLst>
          </p:cNvPr>
          <p:cNvPicPr>
            <a:picLocks noChangeAspect="1"/>
          </p:cNvPicPr>
          <p:nvPr/>
        </p:nvPicPr>
        <p:blipFill>
          <a:blip r:embed="rId2"/>
          <a:stretch>
            <a:fillRect/>
          </a:stretch>
        </p:blipFill>
        <p:spPr>
          <a:xfrm>
            <a:off x="690836" y="2786959"/>
            <a:ext cx="11149993" cy="2048992"/>
          </a:xfrm>
          <a:prstGeom prst="rect">
            <a:avLst/>
          </a:prstGeom>
        </p:spPr>
      </p:pic>
    </p:spTree>
    <p:extLst>
      <p:ext uri="{BB962C8B-B14F-4D97-AF65-F5344CB8AC3E}">
        <p14:creationId xmlns:p14="http://schemas.microsoft.com/office/powerpoint/2010/main" val="2276153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2.5 –</a:t>
            </a:r>
            <a:r>
              <a:rPr lang="en-US" dirty="0"/>
              <a:t> </a:t>
            </a:r>
            <a:r>
              <a:rPr lang="en-US" b="0" i="0" dirty="0">
                <a:solidFill>
                  <a:srgbClr val="091E42"/>
                </a:solidFill>
                <a:effectLst/>
                <a:latin typeface="freight-text-pro"/>
              </a:rPr>
              <a:t>How many voting events happened in game 3?</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805608"/>
            <a:ext cx="11559261" cy="923330"/>
          </a:xfrm>
          <a:prstGeom prst="rect">
            <a:avLst/>
          </a:prstGeom>
          <a:noFill/>
        </p:spPr>
        <p:txBody>
          <a:bodyPr wrap="square">
            <a:spAutoFit/>
          </a:bodyPr>
          <a:lstStyle/>
          <a:p>
            <a:r>
              <a:rPr lang="en-US" b="1" dirty="0"/>
              <a:t>Command – </a:t>
            </a:r>
          </a:p>
          <a:p>
            <a:r>
              <a:rPr lang="en-US" dirty="0"/>
              <a:t>AMONGUS&gt; db.Game3.aggregate([{ $unwind: '$</a:t>
            </a:r>
            <a:r>
              <a:rPr lang="en-US" dirty="0" err="1"/>
              <a:t>voting_data</a:t>
            </a:r>
            <a:r>
              <a:rPr lang="en-US" dirty="0"/>
              <a:t>' },{$project: {'voting_data.Vote_Event':1}},{$group: {_</a:t>
            </a:r>
            <a:r>
              <a:rPr lang="en-US" dirty="0" err="1"/>
              <a:t>id:null,count</a:t>
            </a:r>
            <a:r>
              <a:rPr lang="en-US" dirty="0"/>
              <a:t>:{$sum:1}}}])</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771063" y="1977997"/>
            <a:ext cx="10089107" cy="744703"/>
          </a:xfrm>
        </p:spPr>
        <p:txBody>
          <a:bodyPr>
            <a:normAutofit/>
          </a:bodyPr>
          <a:lstStyle/>
          <a:p>
            <a:pPr marL="0" indent="0">
              <a:buNone/>
            </a:pPr>
            <a:r>
              <a:rPr lang="en-US" sz="1800" b="1" dirty="0"/>
              <a:t>Answer –</a:t>
            </a:r>
            <a:r>
              <a:rPr lang="en-US" sz="1800" dirty="0"/>
              <a:t> 24 voting event occurred in Game 3</a:t>
            </a:r>
          </a:p>
        </p:txBody>
      </p:sp>
      <p:pic>
        <p:nvPicPr>
          <p:cNvPr id="7" name="Picture 6">
            <a:extLst>
              <a:ext uri="{FF2B5EF4-FFF2-40B4-BE49-F238E27FC236}">
                <a16:creationId xmlns:a16="http://schemas.microsoft.com/office/drawing/2014/main" id="{7D6FA06A-7ABD-CB1E-AF34-E268AB8AFBE0}"/>
              </a:ext>
            </a:extLst>
          </p:cNvPr>
          <p:cNvPicPr>
            <a:picLocks noChangeAspect="1"/>
          </p:cNvPicPr>
          <p:nvPr/>
        </p:nvPicPr>
        <p:blipFill>
          <a:blip r:embed="rId2"/>
          <a:stretch>
            <a:fillRect/>
          </a:stretch>
        </p:blipFill>
        <p:spPr>
          <a:xfrm>
            <a:off x="771063" y="2971760"/>
            <a:ext cx="10649873" cy="914479"/>
          </a:xfrm>
          <a:prstGeom prst="rect">
            <a:avLst/>
          </a:prstGeom>
        </p:spPr>
      </p:pic>
    </p:spTree>
    <p:extLst>
      <p:ext uri="{BB962C8B-B14F-4D97-AF65-F5344CB8AC3E}">
        <p14:creationId xmlns:p14="http://schemas.microsoft.com/office/powerpoint/2010/main" val="1556223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5029</TotalTime>
  <Words>1616</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freight-text-pro</vt:lpstr>
      <vt:lpstr>Office Theme</vt:lpstr>
      <vt:lpstr>Mongo DB – AMONG US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 Jagadish</dc:creator>
  <cp:lastModifiedBy>Sahana Jagadish</cp:lastModifiedBy>
  <cp:revision>52</cp:revision>
  <dcterms:created xsi:type="dcterms:W3CDTF">2022-07-05T00:36:24Z</dcterms:created>
  <dcterms:modified xsi:type="dcterms:W3CDTF">2022-07-10T05:29:49Z</dcterms:modified>
</cp:coreProperties>
</file>