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C2E3C-C0F8-8346-A839-6D7B3EA12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5DBD69-9E4A-4347-A543-6D4E94927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28B79-0C84-0D4B-81B7-5EDBF6DF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433098-57C8-0A44-B887-A2590B35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FB35A-F073-DE4B-8302-6F020995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883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28C37-736B-144D-A24A-EDE5542D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8A292A-F544-0549-B2E8-2311FC397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098095-4AB6-F44B-B489-ECFF35D3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525F4-13DA-1745-A924-389C9108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6FF211-1557-C840-A38C-ABFF5908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80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0B07A3B-B870-2344-9F49-66EE76832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CD3D92-BB49-E645-8F8B-93ED8D35E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025FC5-AB65-C64F-9D1E-BDB7246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C7B99F-7A04-3C46-BAB0-C94A7D1B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A4F9AA-6827-534D-A290-9D9AFAE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588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3B35-19AA-2F4F-AFE4-5BB71D27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5CF15B-08A3-6947-95BB-8F8F4CD3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8D431B-8FED-B043-9E4E-1C16E21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2FADF1-946E-2B40-A9C7-81E57802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1FF3D-B5F0-454D-AAA6-3B81B296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6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CEE19-D659-9443-91F5-26645DD9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05D955-ED58-0046-8081-537C24FA8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79E42-8033-DF4A-BDE6-A00C928E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ED895-4528-C34C-A43A-E38225E4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4F6D09-B410-D145-B1D6-EC2E9AD6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68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5DD06-FC94-034D-A9BA-EC091E45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F88ED-6D83-4947-A12A-D99122122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6A3806-2A0B-9D4B-B9C5-D60A1470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8226F3-D290-F84E-82EF-2460F0E4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8D6770-DFE4-A341-AE0F-1C3874E0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541510-2C3C-1A4D-9994-FF7C5A2C6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366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132A92-0D0A-1845-8AA2-AE0A10E1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A0264E-6C1B-1741-ABC4-46DDF957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D665BA-FAFB-A14C-B0C9-A8A4D70D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385FDCE-E577-B14C-B81C-309D7BF916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D3F8ECB-237F-E043-AF3C-35CC59579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035808A-05A6-BB46-AEF6-126ECE4A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EF18B92-3C96-F54E-AE36-8230DB9C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BF658B-0864-3542-9036-5A859836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282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207C6-B4F6-884F-BE53-1B618CC7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886D61-FF8B-924E-82D3-5C55AB24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290A584-BA6B-914A-85E3-38D31E35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BF7E1D0-1FEA-2346-8953-6C557671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3781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1A93EA-0406-6848-AB53-0DE6010E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01EFF6D-4F11-F44F-A94A-2628F411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903AC9-74C1-6940-9D2E-0D35DA57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09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12C17-7254-6D43-96DA-C0615234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E6451-6913-D14E-B037-6FAA4EE3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24EDC3-91A2-EC40-B346-7E605AF86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33D3-EEA8-2746-B26D-C32FF1D6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A32A83-F580-1346-8687-629BDDB2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3C5CDD-4899-0349-B622-21B19BE0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6767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8C7E0F-D87F-3849-94EA-EE238030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FB8CF89-18BC-8742-8BBE-4D97EECF1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DF8A72-F152-804C-965E-441CC031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7505FE-F727-CD44-AFB9-3EC7C155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CD91FB-D52E-2D4C-AE51-59B5EA6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D60044-8547-8245-8076-02895CAA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470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E1236-822A-764F-AB11-169B6CD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63E2FC-8F96-CC4F-B80A-FB7D79F33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AA9DB0-1EDB-A448-A032-D36F18206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1E14A-4CDE-CA4D-BA8A-1F24BC73C704}" type="datetimeFigureOut">
              <a:rPr kumimoji="1" lang="zh-TW" altLang="en-US" smtClean="0"/>
              <a:t>2020/7/6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3DB95-5D6C-8946-95B7-C9F013C34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CA809-C4F5-A940-9EEB-63485FA0A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ED78-9B53-DB48-B62B-4CD4771B806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709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6B139B-D1D3-B74E-96A1-3B22BA1A99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rm</a:t>
            </a:r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E17834-D0CC-7D43-AC0C-00EC5B470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9462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</dc:title>
  <dc:creator>阿光 阿光</dc:creator>
  <cp:lastModifiedBy>阿光 阿光</cp:lastModifiedBy>
  <cp:revision>1</cp:revision>
  <dcterms:created xsi:type="dcterms:W3CDTF">2020-07-06T05:56:03Z</dcterms:created>
  <dcterms:modified xsi:type="dcterms:W3CDTF">2020-07-06T05:56:58Z</dcterms:modified>
</cp:coreProperties>
</file>