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06F"/>
    <a:srgbClr val="F2F2F2"/>
    <a:srgbClr val="D0D0D0"/>
    <a:srgbClr val="ADADAD"/>
    <a:srgbClr val="CDCDCD"/>
    <a:srgbClr val="808080"/>
    <a:srgbClr val="204C8F"/>
    <a:srgbClr val="3C5490"/>
    <a:srgbClr val="4B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ballwa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https://ballway.github.io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llway.github.io/files/atcc.pdf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hyperlink" Target="https://ballway.github.io/files/ipas_map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llway.github.io/files/toeic.pdf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5721"/>
            <a:ext cx="6858000" cy="3392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8766-7689-2879-BB75-A5A4E60C7D93}"/>
              </a:ext>
            </a:extLst>
          </p:cNvPr>
          <p:cNvSpPr/>
          <p:nvPr/>
        </p:nvSpPr>
        <p:spPr>
          <a:xfrm>
            <a:off x="0" y="1"/>
            <a:ext cx="6858000" cy="1811548"/>
          </a:xfrm>
          <a:prstGeom prst="rect">
            <a:avLst/>
          </a:prstGeom>
          <a:solidFill>
            <a:srgbClr val="2E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0B648F-C633-AC7B-0997-64E89C97C23D}"/>
              </a:ext>
            </a:extLst>
          </p:cNvPr>
          <p:cNvSpPr txBox="1"/>
          <p:nvPr/>
        </p:nvSpPr>
        <p:spPr>
          <a:xfrm>
            <a:off x="1499435" y="4343228"/>
            <a:ext cx="444544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國立中正大學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National Chung Cheng University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企業管理學系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Business Administration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2017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大學期間實得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150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學分，選修資工系課程共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26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3950715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學歷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7793F2-7A36-27E9-966D-91F01D6C9B0B}"/>
              </a:ext>
            </a:extLst>
          </p:cNvPr>
          <p:cNvSpPr txBox="1"/>
          <p:nvPr/>
        </p:nvSpPr>
        <p:spPr>
          <a:xfrm>
            <a:off x="509016" y="6601885"/>
            <a:ext cx="572400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和另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4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位組員共同規劃與建立資料庫系統，使用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等開發工具，建立一個能對資料庫完整進行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CRUD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軟體。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版本的平台完成後，我們也以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.NET MVC Core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的技術來實作網頁版本的平台，並且發佈至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Azure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雲端，以方便更多使用者能使用我們的服務。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77DF54-4094-AB68-2E80-1169AD2EAE54}"/>
              </a:ext>
            </a:extLst>
          </p:cNvPr>
          <p:cNvSpPr txBox="1"/>
          <p:nvPr/>
        </p:nvSpPr>
        <p:spPr>
          <a:xfrm>
            <a:off x="234061" y="5557510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專題經歷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8FB653-24A0-261C-6ED9-BDE7574AA85B}"/>
              </a:ext>
            </a:extLst>
          </p:cNvPr>
          <p:cNvSpPr txBox="1"/>
          <p:nvPr/>
        </p:nvSpPr>
        <p:spPr>
          <a:xfrm>
            <a:off x="440436" y="5946878"/>
            <a:ext cx="579258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享食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FineFood –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美食資訊交流平台</a:t>
            </a:r>
            <a:endParaRPr lang="en-US" altLang="zh-TW" sz="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C14356-67E9-CA74-5E5A-296BBFDF7C8D}"/>
              </a:ext>
            </a:extLst>
          </p:cNvPr>
          <p:cNvSpPr txBox="1"/>
          <p:nvPr/>
        </p:nvSpPr>
        <p:spPr>
          <a:xfrm>
            <a:off x="509016" y="8989300"/>
            <a:ext cx="5532120" cy="52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於實習期間見習基本電腦裝修、學習操作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等開發工具，最後獨立完成一份能對員工資料進行基本操作的桌面應用程式，並完成實習成果報告。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928014-B3F4-3CD4-0B0F-E0FB80CC5F91}"/>
              </a:ext>
            </a:extLst>
          </p:cNvPr>
          <p:cNvSpPr txBox="1"/>
          <p:nvPr/>
        </p:nvSpPr>
        <p:spPr>
          <a:xfrm>
            <a:off x="234061" y="7947788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實習經歷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34CFC5-9C5E-4AF3-A520-A7A489130DE1}"/>
              </a:ext>
            </a:extLst>
          </p:cNvPr>
          <p:cNvSpPr txBox="1"/>
          <p:nvPr/>
        </p:nvSpPr>
        <p:spPr>
          <a:xfrm>
            <a:off x="440436" y="8334236"/>
            <a:ext cx="560070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軟體部實習生．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鼎基資訊電腦股份有限公司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2020/08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4F1B7A1-6F14-E0CE-6193-95E833FDB005}"/>
              </a:ext>
            </a:extLst>
          </p:cNvPr>
          <p:cNvSpPr/>
          <p:nvPr/>
        </p:nvSpPr>
        <p:spPr>
          <a:xfrm>
            <a:off x="0" y="2323572"/>
            <a:ext cx="6858000" cy="12936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2F7192D-752D-F447-43FA-98C0273B139E}"/>
              </a:ext>
            </a:extLst>
          </p:cNvPr>
          <p:cNvSpPr txBox="1"/>
          <p:nvPr/>
        </p:nvSpPr>
        <p:spPr>
          <a:xfrm>
            <a:off x="2417287" y="2848437"/>
            <a:ext cx="138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Teamwork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Leadership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677E023-567C-2A63-3EF1-7493A678A6E4}"/>
              </a:ext>
            </a:extLst>
          </p:cNvPr>
          <p:cNvCxnSpPr>
            <a:cxnSpLocks/>
          </p:cNvCxnSpPr>
          <p:nvPr/>
        </p:nvCxnSpPr>
        <p:spPr>
          <a:xfrm>
            <a:off x="2417288" y="2808784"/>
            <a:ext cx="1385430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5040517-79D6-5A6E-781D-4B9B05760F87}"/>
              </a:ext>
            </a:extLst>
          </p:cNvPr>
          <p:cNvSpPr txBox="1"/>
          <p:nvPr/>
        </p:nvSpPr>
        <p:spPr>
          <a:xfrm>
            <a:off x="2417287" y="2472149"/>
            <a:ext cx="13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Soft Skills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201040" y="2848437"/>
            <a:ext cx="20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Chinese -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English - High Intermediate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Japanese - Beginner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234062" y="2808784"/>
            <a:ext cx="2001137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234061" y="2472149"/>
            <a:ext cx="200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Language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pic>
        <p:nvPicPr>
          <p:cNvPr id="66" name="Picture 2" descr="https://upload.wikimedia.org/wikipedia/zh/thumb/5/5d/National_Chung_Cheng_University_logo.svg/1200px-National_Chung_Cheng_University_logo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52" y="4471941"/>
            <a:ext cx="647630" cy="6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hanchao.com.tw/exhibitorservicefiles/logo/241790_173656_B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4" y="4471941"/>
            <a:ext cx="733720" cy="7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1DB47B64-0149-1669-7268-F04D7627D7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r="365" b="19492"/>
          <a:stretch/>
        </p:blipFill>
        <p:spPr>
          <a:xfrm>
            <a:off x="333976" y="150275"/>
            <a:ext cx="1206093" cy="1206092"/>
          </a:xfrm>
          <a:prstGeom prst="ellipse">
            <a:avLst/>
          </a:prstGeom>
          <a:ln w="28575">
            <a:noFill/>
          </a:ln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8C9D97E0-EB21-C1B7-2AE5-D23EA005633B}"/>
              </a:ext>
            </a:extLst>
          </p:cNvPr>
          <p:cNvSpPr txBox="1"/>
          <p:nvPr/>
        </p:nvSpPr>
        <p:spPr>
          <a:xfrm>
            <a:off x="575384" y="13991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王柏崴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95C867D-4568-1F8E-221A-529DF99B56B8}"/>
              </a:ext>
            </a:extLst>
          </p:cNvPr>
          <p:cNvSpPr txBox="1"/>
          <p:nvPr/>
        </p:nvSpPr>
        <p:spPr>
          <a:xfrm>
            <a:off x="1746886" y="216607"/>
            <a:ext cx="497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I am currently a program learner.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For the past 7 months, I have been learning C#, which is a programming language can be used for developing desktop apps, mobile apps and websites.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Please feel free to visit my GitHub page!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1999428" y="1859028"/>
            <a:ext cx="10663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+886 936607911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3561253" y="1858884"/>
            <a:ext cx="13484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ballway.w@gmail.com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E31D1751-7023-CBC0-3FC1-CF4625CD0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2" y="1892575"/>
            <a:ext cx="157764" cy="17997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8" y="1893797"/>
            <a:ext cx="162000" cy="162000"/>
          </a:xfrm>
          <a:prstGeom prst="rect">
            <a:avLst/>
          </a:prstGeom>
        </p:spPr>
      </p:pic>
      <p:pic>
        <p:nvPicPr>
          <p:cNvPr id="68" name="圖片 67">
            <a:hlinkClick r:id="rId7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11" y="1903908"/>
            <a:ext cx="158228" cy="158228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20805" y="1860175"/>
            <a:ext cx="15371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ea typeface="Noto Serif CJK TC Medium" panose="02020500000000000000" pitchFamily="18" charset="-120"/>
              </a:rPr>
              <a:t>linkedin.com/in/</a:t>
            </a:r>
            <a:r>
              <a:rPr lang="en-US" altLang="zh-TW" sz="1000" dirty="0" err="1">
                <a:solidFill>
                  <a:schemeClr val="bg1"/>
                </a:solidFill>
                <a:ea typeface="Noto Serif CJK TC Medium" panose="02020500000000000000" pitchFamily="18" charset="-120"/>
              </a:rPr>
              <a:t>ballway</a:t>
            </a:r>
            <a:endParaRPr lang="en-US" altLang="zh-TW" sz="1000" dirty="0">
              <a:solidFill>
                <a:schemeClr val="bg1"/>
              </a:solidFill>
              <a:ea typeface="Noto Serif CJK TC Medium" panose="02020500000000000000" pitchFamily="18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432842" y="1861905"/>
            <a:ext cx="1051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Taipei, Taiwan</a:t>
            </a: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7" y="1907264"/>
            <a:ext cx="152401" cy="152401"/>
          </a:xfrm>
          <a:prstGeom prst="rect">
            <a:avLst/>
          </a:prstGeom>
        </p:spPr>
      </p:pic>
      <p:pic>
        <p:nvPicPr>
          <p:cNvPr id="36" name="圖片 35">
            <a:hlinkClick r:id="rId10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2" y="1451632"/>
            <a:ext cx="254385" cy="25438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32467" y="1453801"/>
            <a:ext cx="15371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https://ballway.github.io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3984807" y="2848437"/>
            <a:ext cx="11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MS SQL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3984808" y="2808784"/>
            <a:ext cx="2609400" cy="16793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3984807" y="2472149"/>
            <a:ext cx="203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Programming Related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5237034" y="2848437"/>
            <a:ext cx="135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HTML /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Ajax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4106695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資格認證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2945656"/>
            <a:ext cx="5792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255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  <a:endParaRPr lang="en-US" altLang="zh-TW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組隊發起人，並擔任隊長一職。在競賽中，從調查消費者資料，到分析目標客群痛點，進行一系列的企劃撰寫；為茶裏王品牌面臨的客群老化問題提出解方，成為統一企業組決賽代表隊；同時也創下第一次由中正大學學生隊伍進入決賽的紀錄，最終獲得全國季軍殊榮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167607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競賽榮譽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2346761"/>
            <a:ext cx="461924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17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隊長．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2019/06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1487424" y="4293980"/>
            <a:ext cx="5086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A89395-12C8-5346-CA27-D366BCBEFC45}"/>
              </a:ext>
            </a:extLst>
          </p:cNvPr>
          <p:cNvSpPr txBox="1"/>
          <p:nvPr/>
        </p:nvSpPr>
        <p:spPr>
          <a:xfrm>
            <a:off x="1100195" y="4531035"/>
            <a:ext cx="2973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TOEIC Golden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多益金色證書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(ETS)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美國教育測驗服務社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19072583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09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43B7D5-CF20-7FFF-5CD1-8D8D2877FA47}"/>
              </a:ext>
            </a:extLst>
          </p:cNvPr>
          <p:cNvSpPr txBox="1"/>
          <p:nvPr/>
        </p:nvSpPr>
        <p:spPr>
          <a:xfrm>
            <a:off x="1100195" y="5621017"/>
            <a:ext cx="352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GEPT High-Intermediate Level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全民英檢中高級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(LTTC)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財團法人語言訓練測驗中心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H054801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12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B0F91B-C6AD-948A-3061-47B03A86F066}"/>
              </a:ext>
            </a:extLst>
          </p:cNvPr>
          <p:cNvSpPr txBox="1"/>
          <p:nvPr/>
        </p:nvSpPr>
        <p:spPr>
          <a:xfrm>
            <a:off x="1100195" y="6726308"/>
            <a:ext cx="32912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JLPT N2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日本語能力試驗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日本國際交流基金會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/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日本國際教育支援協會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N2A081174T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2021 / 01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411811A-2EFE-6442-DC63-7B3D75C5605B}"/>
              </a:ext>
            </a:extLst>
          </p:cNvPr>
          <p:cNvSpPr txBox="1"/>
          <p:nvPr/>
        </p:nvSpPr>
        <p:spPr>
          <a:xfrm>
            <a:off x="1100195" y="7804329"/>
            <a:ext cx="5245988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Information Security Engineer – Associate Level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初級資安工程師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B-S11-0486-2020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 / 08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7598FD-6245-113E-113B-5781E4E037C7}"/>
              </a:ext>
            </a:extLst>
          </p:cNvPr>
          <p:cNvSpPr txBox="1"/>
          <p:nvPr/>
        </p:nvSpPr>
        <p:spPr>
          <a:xfrm>
            <a:off x="1100195" y="8891856"/>
            <a:ext cx="5355312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Mobile Application Planner – Associate Level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初級行動應用企劃師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B-A11-0120-2019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08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pic>
        <p:nvPicPr>
          <p:cNvPr id="47" name="圖片 46">
            <a:hlinkClick r:id="rId2"/>
            <a:extLst>
              <a:ext uri="{FF2B5EF4-FFF2-40B4-BE49-F238E27FC236}">
                <a16:creationId xmlns:a16="http://schemas.microsoft.com/office/drawing/2014/main" id="{7A6C98F9-884D-6A64-2D66-975FC04CAC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7" y="8982851"/>
            <a:ext cx="506807" cy="50680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2A8B997-91BF-BF32-3848-BC02FE2D8B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7891746"/>
            <a:ext cx="506807" cy="50680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6FFA01EA-8998-75A3-EA5F-5609BE800A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462165" y="6812673"/>
            <a:ext cx="509080" cy="50680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43C03283-227C-622E-7EE5-3A036B028B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462165" y="5714357"/>
            <a:ext cx="509080" cy="506807"/>
          </a:xfrm>
          <a:prstGeom prst="rect">
            <a:avLst/>
          </a:prstGeom>
        </p:spPr>
      </p:pic>
      <p:pic>
        <p:nvPicPr>
          <p:cNvPr id="53" name="圖片 52">
            <a:hlinkClick r:id="rId6"/>
            <a:extLst>
              <a:ext uri="{FF2B5EF4-FFF2-40B4-BE49-F238E27FC236}">
                <a16:creationId xmlns:a16="http://schemas.microsoft.com/office/drawing/2014/main" id="{44B8A63A-F503-1244-29C6-ED9F920BB9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462165" y="4662064"/>
            <a:ext cx="509080" cy="506807"/>
          </a:xfrm>
          <a:prstGeom prst="rect">
            <a:avLst/>
          </a:prstGeom>
        </p:spPr>
      </p:pic>
      <p:pic>
        <p:nvPicPr>
          <p:cNvPr id="55" name="Picture 2">
            <a:hlinkClick r:id="rId8"/>
            <a:extLst>
              <a:ext uri="{FF2B5EF4-FFF2-40B4-BE49-F238E27FC236}">
                <a16:creationId xmlns:a16="http://schemas.microsoft.com/office/drawing/2014/main" id="{24108032-31E2-94A5-82D1-CE7520CE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2413081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1147824"/>
            <a:ext cx="5792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300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  <a:endParaRPr lang="en-US" altLang="zh-TW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受邀擔任由中正大學與輔仁大學學生跨校隊伍的指導老師。藉由傳授自身前一屆的參賽心得與經驗，對隊伍進行企劃指導。在長達三個月的賽期中，該隊伍陸續通過桃園市政府青年事務局組內初、複賽，最終被選為企業決賽代表隊，並在全國舞台中贏得季軍殊榮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549924"/>
            <a:ext cx="471678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18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導師．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2020/03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1682E712-64BA-D256-741E-97D9F8BB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649646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5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640</Words>
  <Application>Microsoft Office PowerPoint</Application>
  <PresentationFormat>A4 紙張 (210x297 公釐)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王</dc:creator>
  <cp:lastModifiedBy>柏崴 王</cp:lastModifiedBy>
  <cp:revision>31</cp:revision>
  <dcterms:created xsi:type="dcterms:W3CDTF">2022-05-02T13:37:49Z</dcterms:created>
  <dcterms:modified xsi:type="dcterms:W3CDTF">2022-05-03T13:50:22Z</dcterms:modified>
</cp:coreProperties>
</file>