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8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412-7884-5DD8-F4E8-D575F33F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7E2F-3C67-E592-D251-D900BEFD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7481-70FD-2C6E-961B-DC4054D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F3E2-6A36-0D90-7E32-E4E08D2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0E40-526C-1F28-8D61-D846129F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2BFE-B611-CA43-1A38-38ACEB8E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310C8-2885-EEE8-66B5-14047327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BBA8-C717-D283-06B8-68AB3308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5FBA-788D-EC0C-470D-B6FB7C9D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C473-D3EA-69FF-DF42-484AB8B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20CF5-AD0D-1C2D-CDD9-195A92505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10445-CA6E-2CE2-0292-57BF6BB0B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C13E-07F7-197D-E2FF-364204DF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2012-CAB9-76E6-BABD-F7CE40D9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0193-A800-4DC6-91FB-EC2CBFA5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A7C4-3FE5-F4D6-24DE-34B825C4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E1E6-1A98-CD1B-4A80-7B460220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CBCC-FE02-E7E5-B587-F2228FB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2F5C-3CA3-0C6B-D212-376E4C4D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16CC-B172-01F2-DD3F-72986F2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2894-42FF-F0FB-69A5-805522B9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F75A-88C7-E632-3325-12FEE514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3E67-798B-3764-1828-24391799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FC47-18B1-C1B7-C6E4-E6BC31D0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8B4B-FC44-6103-BA24-3359B5F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F3E-8A15-A51D-A138-2B1110C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E256-6EDD-F9A8-4A8F-BF21486D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FEB49-E7E1-F7BF-DB9F-00056E30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0C28-C9A4-DC63-BD98-CABFE54E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3CC6-43CB-44D2-ED67-DAD9FE9E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A55E-2F7F-499A-F99E-8A90BBD9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2F39-D770-3E2C-72D5-B64553D2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0A1E-2BEA-44D0-D416-22BF300D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0DE4-72B0-5A5E-1820-0BF8FD09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638A-8E92-84F9-9AB1-85A8D6CB8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5DE7D-4BA0-89C7-7CEB-3DE58036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21C1B-5106-F147-F377-3CB505AD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AADC8-CCBA-E166-0935-0ACDA6E9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1BFFC-3887-EDEC-9A72-7CEABE88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35C0-5BFF-39F3-E7C9-434C832C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C3909-8DD0-313A-399D-54ACD42E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96451-63F7-DEC6-D342-1A2334D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CAB0-CAB3-C675-6FCF-1D68E2D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0C6C6-BAC6-B886-85D8-4D2A671C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21172-E8FF-B4D3-028D-7CB265C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AEA66-E7F9-7323-62AF-8CED5D12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A6D6-61BC-0B04-ECE2-2C35EE20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5112-5DC7-D45A-4853-7366927B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DA14-0793-7AAD-3E25-263909DB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02543-3816-DA2F-47CD-BCD7EC4D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DECF-FCF4-6547-BAD9-E8BA51BA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C9E6-D4DC-014C-14BB-1C6A6FF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E28C-026C-17F7-D97E-785790B9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7C855-6336-3400-57FD-185393675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64494-CB8B-155D-BF83-3062AB39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E340-C590-BCBD-C835-E00B84C2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C9BE-2905-D712-DBF1-0302A7BE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DEA9-928E-E894-FA84-75CEF1C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4DB6-521A-4B8A-9A06-4A32300C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A7E1-4153-C75B-C5D4-A7892275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2B41-F0E9-4EBD-17DA-5DC337D2E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2FBF-11F2-144E-81AB-E505F558F57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9FEF-6818-EA36-D060-5DEB0E820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69CC-A988-DC98-B277-393A1463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35AD-340C-AC4B-92D1-7BF8D2E2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802DE48-50A4-039E-A047-5C74BF23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610650" y="13360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4150E2A9-7EE0-E822-9C39-200A6C72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75" y="2096746"/>
            <a:ext cx="22018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Health Dashboard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(successor to AWS Personal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Health Dashboard)</a:t>
            </a:r>
          </a:p>
        </p:txBody>
      </p:sp>
      <p:pic>
        <p:nvPicPr>
          <p:cNvPr id="6" name="Graphic 19">
            <a:extLst>
              <a:ext uri="{FF2B5EF4-FFF2-40B4-BE49-F238E27FC236}">
                <a16:creationId xmlns:a16="http://schemas.microsoft.com/office/drawing/2014/main" id="{FE4F0913-B4F4-5DEC-88C7-C84E42D5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249677" y="13347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F447548F-EE35-FD97-2857-97802347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40" y="21062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8E8D49E5-D7B5-7674-2727-8DE6056B8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88528"/>
            <a:ext cx="9102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</a:t>
            </a:r>
          </a:p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EEA714-749E-8F7F-99FC-B478875C5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3978" y="1334746"/>
            <a:ext cx="457200" cy="457200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96339CBA-375E-277C-479B-9EC65168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072" y="1804372"/>
            <a:ext cx="811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F54DC63-F57C-1D8A-6D0F-F9AF3172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2339" y="1331328"/>
            <a:ext cx="457200" cy="457200"/>
          </a:xfrm>
          <a:prstGeom prst="rect">
            <a:avLst/>
          </a:prstGeom>
        </p:spPr>
      </p:pic>
      <p:pic>
        <p:nvPicPr>
          <p:cNvPr id="12" name="Graphic 18">
            <a:extLst>
              <a:ext uri="{FF2B5EF4-FFF2-40B4-BE49-F238E27FC236}">
                <a16:creationId xmlns:a16="http://schemas.microsoft.com/office/drawing/2014/main" id="{6B4A4BA9-0715-BFC2-B908-17BD839E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859796" y="13347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34FEA4-845F-738C-8E92-6686A241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084" y="209674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Email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(Amazon SES)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06C782-0E67-2E48-96C4-C40B43CE040B}"/>
              </a:ext>
            </a:extLst>
          </p:cNvPr>
          <p:cNvCxnSpPr>
            <a:cxnSpLocks/>
          </p:cNvCxnSpPr>
          <p:nvPr/>
        </p:nvCxnSpPr>
        <p:spPr>
          <a:xfrm>
            <a:off x="4988688" y="1660565"/>
            <a:ext cx="1265673" cy="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E2AD5-5234-A1D2-D4AA-BDE31FBABEA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72650" y="1715746"/>
            <a:ext cx="1877027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1A512-6615-EBDE-6EAA-0236187ECF35}"/>
              </a:ext>
            </a:extLst>
          </p:cNvPr>
          <p:cNvCxnSpPr>
            <a:cxnSpLocks/>
          </p:cNvCxnSpPr>
          <p:nvPr/>
        </p:nvCxnSpPr>
        <p:spPr>
          <a:xfrm>
            <a:off x="8086053" y="1664103"/>
            <a:ext cx="46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424DD3-5E16-FFD0-83BC-2A4B44EFDC0A}"/>
              </a:ext>
            </a:extLst>
          </p:cNvPr>
          <p:cNvCxnSpPr>
            <a:cxnSpLocks/>
          </p:cNvCxnSpPr>
          <p:nvPr/>
        </p:nvCxnSpPr>
        <p:spPr>
          <a:xfrm>
            <a:off x="6754980" y="1664067"/>
            <a:ext cx="720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9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Ballu</dc:creator>
  <cp:lastModifiedBy>Singh, Ballu</cp:lastModifiedBy>
  <cp:revision>1</cp:revision>
  <dcterms:created xsi:type="dcterms:W3CDTF">2023-08-24T23:55:13Z</dcterms:created>
  <dcterms:modified xsi:type="dcterms:W3CDTF">2023-08-25T00:04:21Z</dcterms:modified>
</cp:coreProperties>
</file>