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94660"/>
  </p:normalViewPr>
  <p:slideViewPr>
    <p:cSldViewPr snapToGrid="0">
      <p:cViewPr varScale="1">
        <p:scale>
          <a:sx n="93" d="100"/>
          <a:sy n="93" d="100"/>
        </p:scale>
        <p:origin x="92"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5ACC4-5480-40A2-9569-1652270321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D9830C1-24E8-48A1-AE75-476E3CB876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86521BB-316C-4AF0-8578-767F71EE9415}"/>
              </a:ext>
            </a:extLst>
          </p:cNvPr>
          <p:cNvSpPr>
            <a:spLocks noGrp="1"/>
          </p:cNvSpPr>
          <p:nvPr>
            <p:ph type="dt" sz="half" idx="10"/>
          </p:nvPr>
        </p:nvSpPr>
        <p:spPr/>
        <p:txBody>
          <a:bodyPr/>
          <a:lstStyle/>
          <a:p>
            <a:fld id="{1DE08437-0CC5-4EC3-9E3D-81F10F38CB21}" type="datetimeFigureOut">
              <a:rPr lang="en-GB" smtClean="0"/>
              <a:t>17/07/2018</a:t>
            </a:fld>
            <a:endParaRPr lang="en-GB"/>
          </a:p>
        </p:txBody>
      </p:sp>
      <p:sp>
        <p:nvSpPr>
          <p:cNvPr id="5" name="Footer Placeholder 4">
            <a:extLst>
              <a:ext uri="{FF2B5EF4-FFF2-40B4-BE49-F238E27FC236}">
                <a16:creationId xmlns:a16="http://schemas.microsoft.com/office/drawing/2014/main" id="{4792A1B9-B0B1-4958-9BCD-25015048E0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1E68E-67B7-4ACC-B8D3-0E9421BA7334}"/>
              </a:ext>
            </a:extLst>
          </p:cNvPr>
          <p:cNvSpPr>
            <a:spLocks noGrp="1"/>
          </p:cNvSpPr>
          <p:nvPr>
            <p:ph type="sldNum" sz="quarter" idx="12"/>
          </p:nvPr>
        </p:nvSpPr>
        <p:spPr/>
        <p:txBody>
          <a:bodyPr/>
          <a:lstStyle/>
          <a:p>
            <a:fld id="{1629C4BE-3C67-4643-98E0-A91D99232901}" type="slidenum">
              <a:rPr lang="en-GB" smtClean="0"/>
              <a:t>‹#›</a:t>
            </a:fld>
            <a:endParaRPr lang="en-GB"/>
          </a:p>
        </p:txBody>
      </p:sp>
    </p:spTree>
    <p:extLst>
      <p:ext uri="{BB962C8B-B14F-4D97-AF65-F5344CB8AC3E}">
        <p14:creationId xmlns:p14="http://schemas.microsoft.com/office/powerpoint/2010/main" val="1353716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CC95C-B9E8-472F-A259-E154AE75714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D8383F1-3FE2-4D13-BBD2-F739FF9B2D6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8DDA402-6942-450A-88CA-59FCEBF56229}"/>
              </a:ext>
            </a:extLst>
          </p:cNvPr>
          <p:cNvSpPr>
            <a:spLocks noGrp="1"/>
          </p:cNvSpPr>
          <p:nvPr>
            <p:ph type="dt" sz="half" idx="10"/>
          </p:nvPr>
        </p:nvSpPr>
        <p:spPr/>
        <p:txBody>
          <a:bodyPr/>
          <a:lstStyle/>
          <a:p>
            <a:fld id="{1DE08437-0CC5-4EC3-9E3D-81F10F38CB21}" type="datetimeFigureOut">
              <a:rPr lang="en-GB" smtClean="0"/>
              <a:t>17/07/2018</a:t>
            </a:fld>
            <a:endParaRPr lang="en-GB"/>
          </a:p>
        </p:txBody>
      </p:sp>
      <p:sp>
        <p:nvSpPr>
          <p:cNvPr id="5" name="Footer Placeholder 4">
            <a:extLst>
              <a:ext uri="{FF2B5EF4-FFF2-40B4-BE49-F238E27FC236}">
                <a16:creationId xmlns:a16="http://schemas.microsoft.com/office/drawing/2014/main" id="{05CBD518-DEA6-48C2-881C-5784CC5C064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540ABE5-D5EB-418D-8CB4-9091820BBE74}"/>
              </a:ext>
            </a:extLst>
          </p:cNvPr>
          <p:cNvSpPr>
            <a:spLocks noGrp="1"/>
          </p:cNvSpPr>
          <p:nvPr>
            <p:ph type="sldNum" sz="quarter" idx="12"/>
          </p:nvPr>
        </p:nvSpPr>
        <p:spPr/>
        <p:txBody>
          <a:bodyPr/>
          <a:lstStyle/>
          <a:p>
            <a:fld id="{1629C4BE-3C67-4643-98E0-A91D99232901}" type="slidenum">
              <a:rPr lang="en-GB" smtClean="0"/>
              <a:t>‹#›</a:t>
            </a:fld>
            <a:endParaRPr lang="en-GB"/>
          </a:p>
        </p:txBody>
      </p:sp>
    </p:spTree>
    <p:extLst>
      <p:ext uri="{BB962C8B-B14F-4D97-AF65-F5344CB8AC3E}">
        <p14:creationId xmlns:p14="http://schemas.microsoft.com/office/powerpoint/2010/main" val="2482329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3538EC-AE91-425E-9F9A-FD0527E5D5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ECB6439-56F9-40BB-8F32-99DC73B22C0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FF59E5-B938-491E-BB9E-664D4948D347}"/>
              </a:ext>
            </a:extLst>
          </p:cNvPr>
          <p:cNvSpPr>
            <a:spLocks noGrp="1"/>
          </p:cNvSpPr>
          <p:nvPr>
            <p:ph type="dt" sz="half" idx="10"/>
          </p:nvPr>
        </p:nvSpPr>
        <p:spPr/>
        <p:txBody>
          <a:bodyPr/>
          <a:lstStyle/>
          <a:p>
            <a:fld id="{1DE08437-0CC5-4EC3-9E3D-81F10F38CB21}" type="datetimeFigureOut">
              <a:rPr lang="en-GB" smtClean="0"/>
              <a:t>17/07/2018</a:t>
            </a:fld>
            <a:endParaRPr lang="en-GB"/>
          </a:p>
        </p:txBody>
      </p:sp>
      <p:sp>
        <p:nvSpPr>
          <p:cNvPr id="5" name="Footer Placeholder 4">
            <a:extLst>
              <a:ext uri="{FF2B5EF4-FFF2-40B4-BE49-F238E27FC236}">
                <a16:creationId xmlns:a16="http://schemas.microsoft.com/office/drawing/2014/main" id="{534AC708-5DF7-4ACB-A183-88BA17912E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3A830C7-5879-4C0E-B7DB-C7F2B9EDFF8D}"/>
              </a:ext>
            </a:extLst>
          </p:cNvPr>
          <p:cNvSpPr>
            <a:spLocks noGrp="1"/>
          </p:cNvSpPr>
          <p:nvPr>
            <p:ph type="sldNum" sz="quarter" idx="12"/>
          </p:nvPr>
        </p:nvSpPr>
        <p:spPr/>
        <p:txBody>
          <a:bodyPr/>
          <a:lstStyle/>
          <a:p>
            <a:fld id="{1629C4BE-3C67-4643-98E0-A91D99232901}" type="slidenum">
              <a:rPr lang="en-GB" smtClean="0"/>
              <a:t>‹#›</a:t>
            </a:fld>
            <a:endParaRPr lang="en-GB"/>
          </a:p>
        </p:txBody>
      </p:sp>
    </p:spTree>
    <p:extLst>
      <p:ext uri="{BB962C8B-B14F-4D97-AF65-F5344CB8AC3E}">
        <p14:creationId xmlns:p14="http://schemas.microsoft.com/office/powerpoint/2010/main" val="319713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8C97-EA2B-493B-9D96-9BE2E7F7923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8222392-1B07-4E22-B729-7CE1C7D37AB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8C9CD3C-B1F7-4319-9C05-93A60001FDF8}"/>
              </a:ext>
            </a:extLst>
          </p:cNvPr>
          <p:cNvSpPr>
            <a:spLocks noGrp="1"/>
          </p:cNvSpPr>
          <p:nvPr>
            <p:ph type="dt" sz="half" idx="10"/>
          </p:nvPr>
        </p:nvSpPr>
        <p:spPr/>
        <p:txBody>
          <a:bodyPr/>
          <a:lstStyle/>
          <a:p>
            <a:fld id="{1DE08437-0CC5-4EC3-9E3D-81F10F38CB21}" type="datetimeFigureOut">
              <a:rPr lang="en-GB" smtClean="0"/>
              <a:t>17/07/2018</a:t>
            </a:fld>
            <a:endParaRPr lang="en-GB"/>
          </a:p>
        </p:txBody>
      </p:sp>
      <p:sp>
        <p:nvSpPr>
          <p:cNvPr id="5" name="Footer Placeholder 4">
            <a:extLst>
              <a:ext uri="{FF2B5EF4-FFF2-40B4-BE49-F238E27FC236}">
                <a16:creationId xmlns:a16="http://schemas.microsoft.com/office/drawing/2014/main" id="{6F334C28-4F6F-4FED-B1AB-9CACB46DDB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5BE73B-BF56-45CE-AF3A-A681DEA06C21}"/>
              </a:ext>
            </a:extLst>
          </p:cNvPr>
          <p:cNvSpPr>
            <a:spLocks noGrp="1"/>
          </p:cNvSpPr>
          <p:nvPr>
            <p:ph type="sldNum" sz="quarter" idx="12"/>
          </p:nvPr>
        </p:nvSpPr>
        <p:spPr/>
        <p:txBody>
          <a:bodyPr/>
          <a:lstStyle/>
          <a:p>
            <a:fld id="{1629C4BE-3C67-4643-98E0-A91D99232901}" type="slidenum">
              <a:rPr lang="en-GB" smtClean="0"/>
              <a:t>‹#›</a:t>
            </a:fld>
            <a:endParaRPr lang="en-GB"/>
          </a:p>
        </p:txBody>
      </p:sp>
    </p:spTree>
    <p:extLst>
      <p:ext uri="{BB962C8B-B14F-4D97-AF65-F5344CB8AC3E}">
        <p14:creationId xmlns:p14="http://schemas.microsoft.com/office/powerpoint/2010/main" val="1027699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89741-0055-4258-8624-6E813330DC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6F94C79-E986-4424-B5E6-43118845F9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A80FCD9-0F0F-4CE7-B081-611CFA593FDE}"/>
              </a:ext>
            </a:extLst>
          </p:cNvPr>
          <p:cNvSpPr>
            <a:spLocks noGrp="1"/>
          </p:cNvSpPr>
          <p:nvPr>
            <p:ph type="dt" sz="half" idx="10"/>
          </p:nvPr>
        </p:nvSpPr>
        <p:spPr/>
        <p:txBody>
          <a:bodyPr/>
          <a:lstStyle/>
          <a:p>
            <a:fld id="{1DE08437-0CC5-4EC3-9E3D-81F10F38CB21}" type="datetimeFigureOut">
              <a:rPr lang="en-GB" smtClean="0"/>
              <a:t>17/07/2018</a:t>
            </a:fld>
            <a:endParaRPr lang="en-GB"/>
          </a:p>
        </p:txBody>
      </p:sp>
      <p:sp>
        <p:nvSpPr>
          <p:cNvPr id="5" name="Footer Placeholder 4">
            <a:extLst>
              <a:ext uri="{FF2B5EF4-FFF2-40B4-BE49-F238E27FC236}">
                <a16:creationId xmlns:a16="http://schemas.microsoft.com/office/drawing/2014/main" id="{A28B96E1-05E2-492B-9E3B-41C95E1685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076C66F-6A7E-4991-9906-4720C7166DF0}"/>
              </a:ext>
            </a:extLst>
          </p:cNvPr>
          <p:cNvSpPr>
            <a:spLocks noGrp="1"/>
          </p:cNvSpPr>
          <p:nvPr>
            <p:ph type="sldNum" sz="quarter" idx="12"/>
          </p:nvPr>
        </p:nvSpPr>
        <p:spPr/>
        <p:txBody>
          <a:bodyPr/>
          <a:lstStyle/>
          <a:p>
            <a:fld id="{1629C4BE-3C67-4643-98E0-A91D99232901}" type="slidenum">
              <a:rPr lang="en-GB" smtClean="0"/>
              <a:t>‹#›</a:t>
            </a:fld>
            <a:endParaRPr lang="en-GB"/>
          </a:p>
        </p:txBody>
      </p:sp>
    </p:spTree>
    <p:extLst>
      <p:ext uri="{BB962C8B-B14F-4D97-AF65-F5344CB8AC3E}">
        <p14:creationId xmlns:p14="http://schemas.microsoft.com/office/powerpoint/2010/main" val="3867744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FD839-C568-4C4A-8952-6E8ECD6E015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5D868E7-5497-4969-95B1-8E08D696C3F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BC3AFA-F066-44CE-A75F-9CC0E0DE315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07E99D0-6976-43F6-A9B1-05C111E7F2A1}"/>
              </a:ext>
            </a:extLst>
          </p:cNvPr>
          <p:cNvSpPr>
            <a:spLocks noGrp="1"/>
          </p:cNvSpPr>
          <p:nvPr>
            <p:ph type="dt" sz="half" idx="10"/>
          </p:nvPr>
        </p:nvSpPr>
        <p:spPr/>
        <p:txBody>
          <a:bodyPr/>
          <a:lstStyle/>
          <a:p>
            <a:fld id="{1DE08437-0CC5-4EC3-9E3D-81F10F38CB21}" type="datetimeFigureOut">
              <a:rPr lang="en-GB" smtClean="0"/>
              <a:t>17/07/2018</a:t>
            </a:fld>
            <a:endParaRPr lang="en-GB"/>
          </a:p>
        </p:txBody>
      </p:sp>
      <p:sp>
        <p:nvSpPr>
          <p:cNvPr id="6" name="Footer Placeholder 5">
            <a:extLst>
              <a:ext uri="{FF2B5EF4-FFF2-40B4-BE49-F238E27FC236}">
                <a16:creationId xmlns:a16="http://schemas.microsoft.com/office/drawing/2014/main" id="{715D24D2-45CE-45CA-ABFB-544A8782441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BAA9DA0-82D3-48C3-BBFE-B19B8BAB7A5A}"/>
              </a:ext>
            </a:extLst>
          </p:cNvPr>
          <p:cNvSpPr>
            <a:spLocks noGrp="1"/>
          </p:cNvSpPr>
          <p:nvPr>
            <p:ph type="sldNum" sz="quarter" idx="12"/>
          </p:nvPr>
        </p:nvSpPr>
        <p:spPr/>
        <p:txBody>
          <a:bodyPr/>
          <a:lstStyle/>
          <a:p>
            <a:fld id="{1629C4BE-3C67-4643-98E0-A91D99232901}" type="slidenum">
              <a:rPr lang="en-GB" smtClean="0"/>
              <a:t>‹#›</a:t>
            </a:fld>
            <a:endParaRPr lang="en-GB"/>
          </a:p>
        </p:txBody>
      </p:sp>
    </p:spTree>
    <p:extLst>
      <p:ext uri="{BB962C8B-B14F-4D97-AF65-F5344CB8AC3E}">
        <p14:creationId xmlns:p14="http://schemas.microsoft.com/office/powerpoint/2010/main" val="920094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C0943-AA2E-4115-B2E2-8C97EBBA751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54A3309-3DAE-43FF-BDD1-4A01136C4B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FBFA369-14A4-4387-AE9C-1D4FFB73AC3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EB93070-86C0-4704-A3C2-9E53F3E20B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50C56F9-30B4-4920-B0BC-A7AFE7867B5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1B82055-9760-44CC-AA34-7CA71C8DF706}"/>
              </a:ext>
            </a:extLst>
          </p:cNvPr>
          <p:cNvSpPr>
            <a:spLocks noGrp="1"/>
          </p:cNvSpPr>
          <p:nvPr>
            <p:ph type="dt" sz="half" idx="10"/>
          </p:nvPr>
        </p:nvSpPr>
        <p:spPr/>
        <p:txBody>
          <a:bodyPr/>
          <a:lstStyle/>
          <a:p>
            <a:fld id="{1DE08437-0CC5-4EC3-9E3D-81F10F38CB21}" type="datetimeFigureOut">
              <a:rPr lang="en-GB" smtClean="0"/>
              <a:t>17/07/2018</a:t>
            </a:fld>
            <a:endParaRPr lang="en-GB"/>
          </a:p>
        </p:txBody>
      </p:sp>
      <p:sp>
        <p:nvSpPr>
          <p:cNvPr id="8" name="Footer Placeholder 7">
            <a:extLst>
              <a:ext uri="{FF2B5EF4-FFF2-40B4-BE49-F238E27FC236}">
                <a16:creationId xmlns:a16="http://schemas.microsoft.com/office/drawing/2014/main" id="{696003DA-4FEE-44AF-926F-9F0FD796167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7C30483-0133-45EE-8FEB-47AD5E890E4B}"/>
              </a:ext>
            </a:extLst>
          </p:cNvPr>
          <p:cNvSpPr>
            <a:spLocks noGrp="1"/>
          </p:cNvSpPr>
          <p:nvPr>
            <p:ph type="sldNum" sz="quarter" idx="12"/>
          </p:nvPr>
        </p:nvSpPr>
        <p:spPr/>
        <p:txBody>
          <a:bodyPr/>
          <a:lstStyle/>
          <a:p>
            <a:fld id="{1629C4BE-3C67-4643-98E0-A91D99232901}" type="slidenum">
              <a:rPr lang="en-GB" smtClean="0"/>
              <a:t>‹#›</a:t>
            </a:fld>
            <a:endParaRPr lang="en-GB"/>
          </a:p>
        </p:txBody>
      </p:sp>
    </p:spTree>
    <p:extLst>
      <p:ext uri="{BB962C8B-B14F-4D97-AF65-F5344CB8AC3E}">
        <p14:creationId xmlns:p14="http://schemas.microsoft.com/office/powerpoint/2010/main" val="3518233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693AF-67E4-46C8-A229-B26F49FBCDA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02EEB4B-F7D7-4A0E-855A-9302C86B68AF}"/>
              </a:ext>
            </a:extLst>
          </p:cNvPr>
          <p:cNvSpPr>
            <a:spLocks noGrp="1"/>
          </p:cNvSpPr>
          <p:nvPr>
            <p:ph type="dt" sz="half" idx="10"/>
          </p:nvPr>
        </p:nvSpPr>
        <p:spPr/>
        <p:txBody>
          <a:bodyPr/>
          <a:lstStyle/>
          <a:p>
            <a:fld id="{1DE08437-0CC5-4EC3-9E3D-81F10F38CB21}" type="datetimeFigureOut">
              <a:rPr lang="en-GB" smtClean="0"/>
              <a:t>17/07/2018</a:t>
            </a:fld>
            <a:endParaRPr lang="en-GB"/>
          </a:p>
        </p:txBody>
      </p:sp>
      <p:sp>
        <p:nvSpPr>
          <p:cNvPr id="4" name="Footer Placeholder 3">
            <a:extLst>
              <a:ext uri="{FF2B5EF4-FFF2-40B4-BE49-F238E27FC236}">
                <a16:creationId xmlns:a16="http://schemas.microsoft.com/office/drawing/2014/main" id="{FEF9C764-8C91-414C-B158-AD76A34584E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BD096EB-0CD0-4813-A74E-4FD7B0FC0C2A}"/>
              </a:ext>
            </a:extLst>
          </p:cNvPr>
          <p:cNvSpPr>
            <a:spLocks noGrp="1"/>
          </p:cNvSpPr>
          <p:nvPr>
            <p:ph type="sldNum" sz="quarter" idx="12"/>
          </p:nvPr>
        </p:nvSpPr>
        <p:spPr/>
        <p:txBody>
          <a:bodyPr/>
          <a:lstStyle/>
          <a:p>
            <a:fld id="{1629C4BE-3C67-4643-98E0-A91D99232901}" type="slidenum">
              <a:rPr lang="en-GB" smtClean="0"/>
              <a:t>‹#›</a:t>
            </a:fld>
            <a:endParaRPr lang="en-GB"/>
          </a:p>
        </p:txBody>
      </p:sp>
    </p:spTree>
    <p:extLst>
      <p:ext uri="{BB962C8B-B14F-4D97-AF65-F5344CB8AC3E}">
        <p14:creationId xmlns:p14="http://schemas.microsoft.com/office/powerpoint/2010/main" val="2147338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AD4E1-91B3-4D2F-B40D-EB9AC930E7B8}"/>
              </a:ext>
            </a:extLst>
          </p:cNvPr>
          <p:cNvSpPr>
            <a:spLocks noGrp="1"/>
          </p:cNvSpPr>
          <p:nvPr>
            <p:ph type="dt" sz="half" idx="10"/>
          </p:nvPr>
        </p:nvSpPr>
        <p:spPr/>
        <p:txBody>
          <a:bodyPr/>
          <a:lstStyle/>
          <a:p>
            <a:fld id="{1DE08437-0CC5-4EC3-9E3D-81F10F38CB21}" type="datetimeFigureOut">
              <a:rPr lang="en-GB" smtClean="0"/>
              <a:t>17/07/2018</a:t>
            </a:fld>
            <a:endParaRPr lang="en-GB"/>
          </a:p>
        </p:txBody>
      </p:sp>
      <p:sp>
        <p:nvSpPr>
          <p:cNvPr id="3" name="Footer Placeholder 2">
            <a:extLst>
              <a:ext uri="{FF2B5EF4-FFF2-40B4-BE49-F238E27FC236}">
                <a16:creationId xmlns:a16="http://schemas.microsoft.com/office/drawing/2014/main" id="{DF280A43-B9FA-4FD3-9B7E-5136A23F305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C224B8E-6007-4C77-9EAA-DED2C335EE31}"/>
              </a:ext>
            </a:extLst>
          </p:cNvPr>
          <p:cNvSpPr>
            <a:spLocks noGrp="1"/>
          </p:cNvSpPr>
          <p:nvPr>
            <p:ph type="sldNum" sz="quarter" idx="12"/>
          </p:nvPr>
        </p:nvSpPr>
        <p:spPr/>
        <p:txBody>
          <a:bodyPr/>
          <a:lstStyle/>
          <a:p>
            <a:fld id="{1629C4BE-3C67-4643-98E0-A91D99232901}" type="slidenum">
              <a:rPr lang="en-GB" smtClean="0"/>
              <a:t>‹#›</a:t>
            </a:fld>
            <a:endParaRPr lang="en-GB"/>
          </a:p>
        </p:txBody>
      </p:sp>
    </p:spTree>
    <p:extLst>
      <p:ext uri="{BB962C8B-B14F-4D97-AF65-F5344CB8AC3E}">
        <p14:creationId xmlns:p14="http://schemas.microsoft.com/office/powerpoint/2010/main" val="4062707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CC72F-7A0D-4F3C-83C0-6D596402FE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1217525-A30B-4261-BD17-30DEA71FEC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24D67AF-3CFB-4A43-9A5B-4ED454F672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9C3F97C-2E1B-4FA1-A7C0-D16B7637B2E6}"/>
              </a:ext>
            </a:extLst>
          </p:cNvPr>
          <p:cNvSpPr>
            <a:spLocks noGrp="1"/>
          </p:cNvSpPr>
          <p:nvPr>
            <p:ph type="dt" sz="half" idx="10"/>
          </p:nvPr>
        </p:nvSpPr>
        <p:spPr/>
        <p:txBody>
          <a:bodyPr/>
          <a:lstStyle/>
          <a:p>
            <a:fld id="{1DE08437-0CC5-4EC3-9E3D-81F10F38CB21}" type="datetimeFigureOut">
              <a:rPr lang="en-GB" smtClean="0"/>
              <a:t>17/07/2018</a:t>
            </a:fld>
            <a:endParaRPr lang="en-GB"/>
          </a:p>
        </p:txBody>
      </p:sp>
      <p:sp>
        <p:nvSpPr>
          <p:cNvPr id="6" name="Footer Placeholder 5">
            <a:extLst>
              <a:ext uri="{FF2B5EF4-FFF2-40B4-BE49-F238E27FC236}">
                <a16:creationId xmlns:a16="http://schemas.microsoft.com/office/drawing/2014/main" id="{21BE0F81-D2E4-4FAF-9A4D-56E913B8533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A21A9BE-E7B8-4779-A4CA-916691869F7B}"/>
              </a:ext>
            </a:extLst>
          </p:cNvPr>
          <p:cNvSpPr>
            <a:spLocks noGrp="1"/>
          </p:cNvSpPr>
          <p:nvPr>
            <p:ph type="sldNum" sz="quarter" idx="12"/>
          </p:nvPr>
        </p:nvSpPr>
        <p:spPr/>
        <p:txBody>
          <a:bodyPr/>
          <a:lstStyle/>
          <a:p>
            <a:fld id="{1629C4BE-3C67-4643-98E0-A91D99232901}" type="slidenum">
              <a:rPr lang="en-GB" smtClean="0"/>
              <a:t>‹#›</a:t>
            </a:fld>
            <a:endParaRPr lang="en-GB"/>
          </a:p>
        </p:txBody>
      </p:sp>
    </p:spTree>
    <p:extLst>
      <p:ext uri="{BB962C8B-B14F-4D97-AF65-F5344CB8AC3E}">
        <p14:creationId xmlns:p14="http://schemas.microsoft.com/office/powerpoint/2010/main" val="3028260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A41DC-2A6D-4A40-922D-A89060BB8E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1AF2654-BE80-44F8-BB82-82E3AB67B9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940299A-16C0-4366-87C7-ACFAF187BA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56A98CF-567D-4C22-9AB4-2022F98DCF7E}"/>
              </a:ext>
            </a:extLst>
          </p:cNvPr>
          <p:cNvSpPr>
            <a:spLocks noGrp="1"/>
          </p:cNvSpPr>
          <p:nvPr>
            <p:ph type="dt" sz="half" idx="10"/>
          </p:nvPr>
        </p:nvSpPr>
        <p:spPr/>
        <p:txBody>
          <a:bodyPr/>
          <a:lstStyle/>
          <a:p>
            <a:fld id="{1DE08437-0CC5-4EC3-9E3D-81F10F38CB21}" type="datetimeFigureOut">
              <a:rPr lang="en-GB" smtClean="0"/>
              <a:t>17/07/2018</a:t>
            </a:fld>
            <a:endParaRPr lang="en-GB"/>
          </a:p>
        </p:txBody>
      </p:sp>
      <p:sp>
        <p:nvSpPr>
          <p:cNvPr id="6" name="Footer Placeholder 5">
            <a:extLst>
              <a:ext uri="{FF2B5EF4-FFF2-40B4-BE49-F238E27FC236}">
                <a16:creationId xmlns:a16="http://schemas.microsoft.com/office/drawing/2014/main" id="{8215D6A4-303B-4AB3-8469-F8F903FC2F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EADB725-324A-4895-A8C8-7C5EE745A7A5}"/>
              </a:ext>
            </a:extLst>
          </p:cNvPr>
          <p:cNvSpPr>
            <a:spLocks noGrp="1"/>
          </p:cNvSpPr>
          <p:nvPr>
            <p:ph type="sldNum" sz="quarter" idx="12"/>
          </p:nvPr>
        </p:nvSpPr>
        <p:spPr/>
        <p:txBody>
          <a:bodyPr/>
          <a:lstStyle/>
          <a:p>
            <a:fld id="{1629C4BE-3C67-4643-98E0-A91D99232901}" type="slidenum">
              <a:rPr lang="en-GB" smtClean="0"/>
              <a:t>‹#›</a:t>
            </a:fld>
            <a:endParaRPr lang="en-GB"/>
          </a:p>
        </p:txBody>
      </p:sp>
    </p:spTree>
    <p:extLst>
      <p:ext uri="{BB962C8B-B14F-4D97-AF65-F5344CB8AC3E}">
        <p14:creationId xmlns:p14="http://schemas.microsoft.com/office/powerpoint/2010/main" val="2263243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DF5650-CF12-44C5-938E-208514EFF8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68E81DE-62EB-40DF-B65B-C5544D54BC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3A8D92C-EE81-4EB7-BF3E-1154BDA7C0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E08437-0CC5-4EC3-9E3D-81F10F38CB21}" type="datetimeFigureOut">
              <a:rPr lang="en-GB" smtClean="0"/>
              <a:t>17/07/2018</a:t>
            </a:fld>
            <a:endParaRPr lang="en-GB"/>
          </a:p>
        </p:txBody>
      </p:sp>
      <p:sp>
        <p:nvSpPr>
          <p:cNvPr id="5" name="Footer Placeholder 4">
            <a:extLst>
              <a:ext uri="{FF2B5EF4-FFF2-40B4-BE49-F238E27FC236}">
                <a16:creationId xmlns:a16="http://schemas.microsoft.com/office/drawing/2014/main" id="{7D7EE513-6282-4A6F-9705-676DE7D32E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2BA131B-DCCF-4BA4-BF85-AC6AB69431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29C4BE-3C67-4643-98E0-A91D99232901}" type="slidenum">
              <a:rPr lang="en-GB" smtClean="0"/>
              <a:t>‹#›</a:t>
            </a:fld>
            <a:endParaRPr lang="en-GB"/>
          </a:p>
        </p:txBody>
      </p:sp>
    </p:spTree>
    <p:extLst>
      <p:ext uri="{BB962C8B-B14F-4D97-AF65-F5344CB8AC3E}">
        <p14:creationId xmlns:p14="http://schemas.microsoft.com/office/powerpoint/2010/main" val="1303738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97CE5-7F23-4C88-BA08-9A05073A71F3}"/>
              </a:ext>
            </a:extLst>
          </p:cNvPr>
          <p:cNvSpPr>
            <a:spLocks noGrp="1"/>
          </p:cNvSpPr>
          <p:nvPr>
            <p:ph type="ctrTitle"/>
          </p:nvPr>
        </p:nvSpPr>
        <p:spPr/>
        <p:txBody>
          <a:bodyPr/>
          <a:lstStyle/>
          <a:p>
            <a:r>
              <a:rPr lang="en-GB" dirty="0"/>
              <a:t>Some Fine Tuning</a:t>
            </a:r>
          </a:p>
        </p:txBody>
      </p:sp>
      <p:sp>
        <p:nvSpPr>
          <p:cNvPr id="3" name="Subtitle 2">
            <a:extLst>
              <a:ext uri="{FF2B5EF4-FFF2-40B4-BE49-F238E27FC236}">
                <a16:creationId xmlns:a16="http://schemas.microsoft.com/office/drawing/2014/main" id="{38A5C702-FB45-4B16-9CE0-8D6091041252}"/>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817098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E19DC1-E2CF-44A6-9757-96EE5E1516D5}"/>
              </a:ext>
            </a:extLst>
          </p:cNvPr>
          <p:cNvPicPr>
            <a:picLocks noChangeAspect="1"/>
          </p:cNvPicPr>
          <p:nvPr/>
        </p:nvPicPr>
        <p:blipFill>
          <a:blip r:embed="rId2"/>
          <a:stretch>
            <a:fillRect/>
          </a:stretch>
        </p:blipFill>
        <p:spPr>
          <a:xfrm>
            <a:off x="1612900" y="256822"/>
            <a:ext cx="9165167" cy="6110111"/>
          </a:xfrm>
          <a:prstGeom prst="rect">
            <a:avLst/>
          </a:prstGeom>
        </p:spPr>
      </p:pic>
      <p:sp>
        <p:nvSpPr>
          <p:cNvPr id="3" name="TextBox 2">
            <a:extLst>
              <a:ext uri="{FF2B5EF4-FFF2-40B4-BE49-F238E27FC236}">
                <a16:creationId xmlns:a16="http://schemas.microsoft.com/office/drawing/2014/main" id="{C89113BF-2C55-405E-89EF-9B96511525B5}"/>
              </a:ext>
            </a:extLst>
          </p:cNvPr>
          <p:cNvSpPr txBox="1"/>
          <p:nvPr/>
        </p:nvSpPr>
        <p:spPr>
          <a:xfrm>
            <a:off x="7560733" y="3022600"/>
            <a:ext cx="2675467"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dirty="0"/>
              <a:t>If they enter mobile they don’t have to enter telephone. Basically has to be </a:t>
            </a:r>
            <a:r>
              <a:rPr lang="en-GB" dirty="0" err="1"/>
              <a:t>atleast</a:t>
            </a:r>
            <a:r>
              <a:rPr lang="en-GB" dirty="0"/>
              <a:t> one.</a:t>
            </a:r>
          </a:p>
        </p:txBody>
      </p:sp>
    </p:spTree>
    <p:extLst>
      <p:ext uri="{BB962C8B-B14F-4D97-AF65-F5344CB8AC3E}">
        <p14:creationId xmlns:p14="http://schemas.microsoft.com/office/powerpoint/2010/main" val="2628709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D62E29-B0B4-4CE8-865B-C64D54ED3299}"/>
              </a:ext>
            </a:extLst>
          </p:cNvPr>
          <p:cNvPicPr>
            <a:picLocks noChangeAspect="1"/>
          </p:cNvPicPr>
          <p:nvPr/>
        </p:nvPicPr>
        <p:blipFill>
          <a:blip r:embed="rId2"/>
          <a:stretch>
            <a:fillRect/>
          </a:stretch>
        </p:blipFill>
        <p:spPr>
          <a:xfrm>
            <a:off x="1189567" y="194732"/>
            <a:ext cx="9275233" cy="6183489"/>
          </a:xfrm>
          <a:prstGeom prst="rect">
            <a:avLst/>
          </a:prstGeom>
        </p:spPr>
      </p:pic>
      <p:sp>
        <p:nvSpPr>
          <p:cNvPr id="4" name="TextBox 3">
            <a:extLst>
              <a:ext uri="{FF2B5EF4-FFF2-40B4-BE49-F238E27FC236}">
                <a16:creationId xmlns:a16="http://schemas.microsoft.com/office/drawing/2014/main" id="{13A6AE70-C01C-4C1C-A816-8DC0BE81476A}"/>
              </a:ext>
            </a:extLst>
          </p:cNvPr>
          <p:cNvSpPr txBox="1"/>
          <p:nvPr/>
        </p:nvSpPr>
        <p:spPr>
          <a:xfrm>
            <a:off x="2633133" y="4411132"/>
            <a:ext cx="3231402"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dirty="0"/>
              <a:t>NMC PIN only applies to Nurses, Is it possible to add a drop down that indicates N/A when they hover over the area?</a:t>
            </a:r>
          </a:p>
        </p:txBody>
      </p:sp>
      <p:sp>
        <p:nvSpPr>
          <p:cNvPr id="5" name="TextBox 4">
            <a:extLst>
              <a:ext uri="{FF2B5EF4-FFF2-40B4-BE49-F238E27FC236}">
                <a16:creationId xmlns:a16="http://schemas.microsoft.com/office/drawing/2014/main" id="{49292E66-186F-431C-9043-EAC39ADDC9EE}"/>
              </a:ext>
            </a:extLst>
          </p:cNvPr>
          <p:cNvSpPr txBox="1"/>
          <p:nvPr/>
        </p:nvSpPr>
        <p:spPr>
          <a:xfrm>
            <a:off x="6387050" y="4411132"/>
            <a:ext cx="2021305" cy="2031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dirty="0"/>
              <a:t>If NMC pin =N/A   then NMC pin expiry date ( Check Spelling) should not be required or should auto fill as N/A</a:t>
            </a:r>
          </a:p>
        </p:txBody>
      </p:sp>
      <p:sp>
        <p:nvSpPr>
          <p:cNvPr id="7" name="TextBox 6">
            <a:extLst>
              <a:ext uri="{FF2B5EF4-FFF2-40B4-BE49-F238E27FC236}">
                <a16:creationId xmlns:a16="http://schemas.microsoft.com/office/drawing/2014/main" id="{55E0D1A3-F5A2-4D51-8FEE-A23ED49EDFE4}"/>
              </a:ext>
            </a:extLst>
          </p:cNvPr>
          <p:cNvSpPr txBox="1"/>
          <p:nvPr/>
        </p:nvSpPr>
        <p:spPr>
          <a:xfrm>
            <a:off x="8662737" y="2247222"/>
            <a:ext cx="1802063" cy="2308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dirty="0"/>
              <a:t>If Driver Licence answer is No the </a:t>
            </a:r>
            <a:r>
              <a:rPr lang="en-GB" dirty="0" err="1"/>
              <a:t>the</a:t>
            </a:r>
            <a:r>
              <a:rPr lang="en-GB" dirty="0"/>
              <a:t> Driver Licence Number should grey out and allow candidate to click next.</a:t>
            </a:r>
          </a:p>
        </p:txBody>
      </p:sp>
      <p:sp>
        <p:nvSpPr>
          <p:cNvPr id="8" name="TextBox 7">
            <a:extLst>
              <a:ext uri="{FF2B5EF4-FFF2-40B4-BE49-F238E27FC236}">
                <a16:creationId xmlns:a16="http://schemas.microsoft.com/office/drawing/2014/main" id="{56C6E74A-C29F-47E3-A202-11344AE47794}"/>
              </a:ext>
            </a:extLst>
          </p:cNvPr>
          <p:cNvSpPr txBox="1"/>
          <p:nvPr/>
        </p:nvSpPr>
        <p:spPr>
          <a:xfrm>
            <a:off x="5225142" y="1190308"/>
            <a:ext cx="2901329"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dirty="0"/>
              <a:t>If Work Permit is No  the </a:t>
            </a:r>
            <a:r>
              <a:rPr lang="en-GB" dirty="0" err="1"/>
              <a:t>the</a:t>
            </a:r>
            <a:r>
              <a:rPr lang="en-GB" dirty="0"/>
              <a:t> Work permit Valid </a:t>
            </a:r>
            <a:r>
              <a:rPr lang="en-GB" dirty="0" err="1"/>
              <a:t>Untill</a:t>
            </a:r>
            <a:r>
              <a:rPr lang="en-GB" dirty="0"/>
              <a:t> Should be greyed out and should allow click of next</a:t>
            </a:r>
          </a:p>
        </p:txBody>
      </p:sp>
      <p:sp>
        <p:nvSpPr>
          <p:cNvPr id="9" name="TextBox 8">
            <a:extLst>
              <a:ext uri="{FF2B5EF4-FFF2-40B4-BE49-F238E27FC236}">
                <a16:creationId xmlns:a16="http://schemas.microsoft.com/office/drawing/2014/main" id="{C2CE6C58-B9A4-4930-970F-E3DAEA3D21C2}"/>
              </a:ext>
            </a:extLst>
          </p:cNvPr>
          <p:cNvSpPr txBox="1"/>
          <p:nvPr/>
        </p:nvSpPr>
        <p:spPr>
          <a:xfrm>
            <a:off x="192586" y="3146567"/>
            <a:ext cx="3155711"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dirty="0"/>
              <a:t>If DBS disclosure is No or negative instead of the number, then issue date should grey or stop being mandatory.</a:t>
            </a:r>
          </a:p>
        </p:txBody>
      </p:sp>
      <p:sp>
        <p:nvSpPr>
          <p:cNvPr id="10" name="TextBox 9">
            <a:extLst>
              <a:ext uri="{FF2B5EF4-FFF2-40B4-BE49-F238E27FC236}">
                <a16:creationId xmlns:a16="http://schemas.microsoft.com/office/drawing/2014/main" id="{C4E1F5AD-1C7C-436F-B33B-D9AF624941DA}"/>
              </a:ext>
            </a:extLst>
          </p:cNvPr>
          <p:cNvSpPr txBox="1"/>
          <p:nvPr/>
        </p:nvSpPr>
        <p:spPr>
          <a:xfrm>
            <a:off x="240711" y="1310303"/>
            <a:ext cx="2495693" cy="1754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dirty="0"/>
              <a:t>As for the passport Number could we have option of I don’t have which if selected should make expiry date grey out</a:t>
            </a:r>
          </a:p>
        </p:txBody>
      </p:sp>
    </p:spTree>
    <p:extLst>
      <p:ext uri="{BB962C8B-B14F-4D97-AF65-F5344CB8AC3E}">
        <p14:creationId xmlns:p14="http://schemas.microsoft.com/office/powerpoint/2010/main" val="866247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D1B00A7-415A-4FBD-AFEC-7B4B9EEADE81}"/>
              </a:ext>
            </a:extLst>
          </p:cNvPr>
          <p:cNvPicPr>
            <a:picLocks noChangeAspect="1"/>
          </p:cNvPicPr>
          <p:nvPr/>
        </p:nvPicPr>
        <p:blipFill>
          <a:blip r:embed="rId2"/>
          <a:stretch>
            <a:fillRect/>
          </a:stretch>
        </p:blipFill>
        <p:spPr>
          <a:xfrm>
            <a:off x="1037167" y="204611"/>
            <a:ext cx="9673167" cy="6448778"/>
          </a:xfrm>
          <a:prstGeom prst="rect">
            <a:avLst/>
          </a:prstGeom>
        </p:spPr>
      </p:pic>
      <p:sp>
        <p:nvSpPr>
          <p:cNvPr id="3" name="TextBox 2">
            <a:extLst>
              <a:ext uri="{FF2B5EF4-FFF2-40B4-BE49-F238E27FC236}">
                <a16:creationId xmlns:a16="http://schemas.microsoft.com/office/drawing/2014/main" id="{5DC603B3-846A-4E8A-859F-5FEC33B14AFD}"/>
              </a:ext>
            </a:extLst>
          </p:cNvPr>
          <p:cNvSpPr txBox="1"/>
          <p:nvPr/>
        </p:nvSpPr>
        <p:spPr>
          <a:xfrm>
            <a:off x="7476067" y="2963332"/>
            <a:ext cx="2279825" cy="1477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dirty="0"/>
              <a:t>Please change the No to Number:</a:t>
            </a:r>
          </a:p>
          <a:p>
            <a:endParaRPr lang="en-GB" dirty="0"/>
          </a:p>
          <a:p>
            <a:r>
              <a:rPr lang="en-GB" dirty="0"/>
              <a:t>To avoid any confusion.</a:t>
            </a:r>
          </a:p>
        </p:txBody>
      </p:sp>
    </p:spTree>
    <p:extLst>
      <p:ext uri="{BB962C8B-B14F-4D97-AF65-F5344CB8AC3E}">
        <p14:creationId xmlns:p14="http://schemas.microsoft.com/office/powerpoint/2010/main" val="226308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518049-BE30-44B0-AF8D-C0BD02E4D473}"/>
              </a:ext>
            </a:extLst>
          </p:cNvPr>
          <p:cNvPicPr>
            <a:picLocks noChangeAspect="1"/>
          </p:cNvPicPr>
          <p:nvPr/>
        </p:nvPicPr>
        <p:blipFill>
          <a:blip r:embed="rId2"/>
          <a:stretch>
            <a:fillRect/>
          </a:stretch>
        </p:blipFill>
        <p:spPr>
          <a:xfrm>
            <a:off x="1138130" y="157652"/>
            <a:ext cx="9814044" cy="6542696"/>
          </a:xfrm>
          <a:prstGeom prst="rect">
            <a:avLst/>
          </a:prstGeom>
        </p:spPr>
      </p:pic>
      <p:sp>
        <p:nvSpPr>
          <p:cNvPr id="3" name="TextBox 2">
            <a:extLst>
              <a:ext uri="{FF2B5EF4-FFF2-40B4-BE49-F238E27FC236}">
                <a16:creationId xmlns:a16="http://schemas.microsoft.com/office/drawing/2014/main" id="{1D1A8FB4-6DD8-4909-806A-7CB2FBC52E6A}"/>
              </a:ext>
            </a:extLst>
          </p:cNvPr>
          <p:cNvSpPr txBox="1"/>
          <p:nvPr/>
        </p:nvSpPr>
        <p:spPr>
          <a:xfrm>
            <a:off x="4489497" y="4070112"/>
            <a:ext cx="2605697" cy="1477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dirty="0"/>
              <a:t>The phone number section needs to give permission to move on if either mobile or telephone is filled.</a:t>
            </a:r>
          </a:p>
        </p:txBody>
      </p:sp>
      <p:sp>
        <p:nvSpPr>
          <p:cNvPr id="5" name="TextBox 4">
            <a:extLst>
              <a:ext uri="{FF2B5EF4-FFF2-40B4-BE49-F238E27FC236}">
                <a16:creationId xmlns:a16="http://schemas.microsoft.com/office/drawing/2014/main" id="{C70D3F46-35FF-48D2-A404-1DD488C215EE}"/>
              </a:ext>
            </a:extLst>
          </p:cNvPr>
          <p:cNvSpPr txBox="1"/>
          <p:nvPr/>
        </p:nvSpPr>
        <p:spPr>
          <a:xfrm>
            <a:off x="6095999" y="2447567"/>
            <a:ext cx="2605697"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dirty="0"/>
              <a:t>Email address is not mandatory so this can be have the option as don’t have.</a:t>
            </a:r>
          </a:p>
        </p:txBody>
      </p:sp>
    </p:spTree>
    <p:extLst>
      <p:ext uri="{BB962C8B-B14F-4D97-AF65-F5344CB8AC3E}">
        <p14:creationId xmlns:p14="http://schemas.microsoft.com/office/powerpoint/2010/main" val="3007032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4DFCE3-9759-4BC6-8FAE-74AAEE588DC9}"/>
              </a:ext>
            </a:extLst>
          </p:cNvPr>
          <p:cNvPicPr>
            <a:picLocks noChangeAspect="1"/>
          </p:cNvPicPr>
          <p:nvPr/>
        </p:nvPicPr>
        <p:blipFill>
          <a:blip r:embed="rId2"/>
          <a:stretch>
            <a:fillRect/>
          </a:stretch>
        </p:blipFill>
        <p:spPr>
          <a:xfrm>
            <a:off x="1540932" y="392288"/>
            <a:ext cx="9698567" cy="6465711"/>
          </a:xfrm>
          <a:prstGeom prst="rect">
            <a:avLst/>
          </a:prstGeom>
        </p:spPr>
      </p:pic>
      <p:sp>
        <p:nvSpPr>
          <p:cNvPr id="4" name="TextBox 3">
            <a:extLst>
              <a:ext uri="{FF2B5EF4-FFF2-40B4-BE49-F238E27FC236}">
                <a16:creationId xmlns:a16="http://schemas.microsoft.com/office/drawing/2014/main" id="{EFF41C9B-C9A4-4BD3-A0AD-E852B9AA9B2A}"/>
              </a:ext>
            </a:extLst>
          </p:cNvPr>
          <p:cNvSpPr txBox="1"/>
          <p:nvPr/>
        </p:nvSpPr>
        <p:spPr>
          <a:xfrm>
            <a:off x="5053263" y="2385690"/>
            <a:ext cx="2591946" cy="1477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dirty="0"/>
              <a:t>For those who are straight from school, could there be an option to choose N/A please </a:t>
            </a:r>
            <a:r>
              <a:rPr lang="en-GB" dirty="0" err="1"/>
              <a:t>pn</a:t>
            </a:r>
            <a:r>
              <a:rPr lang="en-GB" dirty="0"/>
              <a:t> all areas here</a:t>
            </a:r>
          </a:p>
        </p:txBody>
      </p:sp>
    </p:spTree>
    <p:extLst>
      <p:ext uri="{BB962C8B-B14F-4D97-AF65-F5344CB8AC3E}">
        <p14:creationId xmlns:p14="http://schemas.microsoft.com/office/powerpoint/2010/main" val="3747582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E5A35F0-DC92-4008-939B-CA2FCD1AB603}"/>
              </a:ext>
            </a:extLst>
          </p:cNvPr>
          <p:cNvPicPr>
            <a:picLocks noChangeAspect="1"/>
          </p:cNvPicPr>
          <p:nvPr/>
        </p:nvPicPr>
        <p:blipFill>
          <a:blip r:embed="rId2"/>
          <a:stretch>
            <a:fillRect/>
          </a:stretch>
        </p:blipFill>
        <p:spPr>
          <a:xfrm>
            <a:off x="952500" y="510822"/>
            <a:ext cx="9520767" cy="6347178"/>
          </a:xfrm>
          <a:prstGeom prst="rect">
            <a:avLst/>
          </a:prstGeom>
        </p:spPr>
      </p:pic>
      <p:sp>
        <p:nvSpPr>
          <p:cNvPr id="3" name="TextBox 2">
            <a:extLst>
              <a:ext uri="{FF2B5EF4-FFF2-40B4-BE49-F238E27FC236}">
                <a16:creationId xmlns:a16="http://schemas.microsoft.com/office/drawing/2014/main" id="{FCA558E5-3761-4109-9E8F-E23F0CA68D28}"/>
              </a:ext>
            </a:extLst>
          </p:cNvPr>
          <p:cNvSpPr txBox="1"/>
          <p:nvPr/>
        </p:nvSpPr>
        <p:spPr>
          <a:xfrm>
            <a:off x="5531535" y="1790030"/>
            <a:ext cx="3688092"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dirty="0"/>
              <a:t>There is a bug when you add the picture. It loads, and shows and then disappears.</a:t>
            </a:r>
          </a:p>
        </p:txBody>
      </p:sp>
      <p:sp>
        <p:nvSpPr>
          <p:cNvPr id="4" name="TextBox 3">
            <a:extLst>
              <a:ext uri="{FF2B5EF4-FFF2-40B4-BE49-F238E27FC236}">
                <a16:creationId xmlns:a16="http://schemas.microsoft.com/office/drawing/2014/main" id="{4C6ED5EA-5FDD-4BFF-A1B4-33D3CFEE5E3D}"/>
              </a:ext>
            </a:extLst>
          </p:cNvPr>
          <p:cNvSpPr txBox="1"/>
          <p:nvPr/>
        </p:nvSpPr>
        <p:spPr>
          <a:xfrm>
            <a:off x="5108264" y="3788229"/>
            <a:ext cx="4613251" cy="1477328"/>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GB" dirty="0"/>
              <a:t>This section Belal, is wonderful, other than that bug, this is pure breeze to move around and add and edit information. The CV upload is quick and responsive, and training adding really great too.</a:t>
            </a:r>
          </a:p>
        </p:txBody>
      </p:sp>
      <p:sp>
        <p:nvSpPr>
          <p:cNvPr id="5" name="TextBox 4">
            <a:extLst>
              <a:ext uri="{FF2B5EF4-FFF2-40B4-BE49-F238E27FC236}">
                <a16:creationId xmlns:a16="http://schemas.microsoft.com/office/drawing/2014/main" id="{D78532AF-FBB5-4598-9779-D96BEA0D7A4B}"/>
              </a:ext>
            </a:extLst>
          </p:cNvPr>
          <p:cNvSpPr txBox="1"/>
          <p:nvPr/>
        </p:nvSpPr>
        <p:spPr>
          <a:xfrm>
            <a:off x="543140" y="3740102"/>
            <a:ext cx="2200060" cy="2031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dirty="0"/>
              <a:t>Browser bar to long, any other way of doing it maybe have it on the pictures or have the browser bar disappear after page has been uploaded. </a:t>
            </a:r>
          </a:p>
        </p:txBody>
      </p:sp>
      <p:sp>
        <p:nvSpPr>
          <p:cNvPr id="6" name="TextBox 5">
            <a:extLst>
              <a:ext uri="{FF2B5EF4-FFF2-40B4-BE49-F238E27FC236}">
                <a16:creationId xmlns:a16="http://schemas.microsoft.com/office/drawing/2014/main" id="{EF11EF06-A689-4787-8D75-AA922A02FC87}"/>
              </a:ext>
            </a:extLst>
          </p:cNvPr>
          <p:cNvSpPr txBox="1"/>
          <p:nvPr/>
        </p:nvSpPr>
        <p:spPr>
          <a:xfrm>
            <a:off x="3478845" y="5265557"/>
            <a:ext cx="3121335"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dirty="0"/>
              <a:t>Could we have a notification when someone logs in and changes any of their information?</a:t>
            </a:r>
          </a:p>
        </p:txBody>
      </p:sp>
    </p:spTree>
    <p:extLst>
      <p:ext uri="{BB962C8B-B14F-4D97-AF65-F5344CB8AC3E}">
        <p14:creationId xmlns:p14="http://schemas.microsoft.com/office/powerpoint/2010/main" val="1171566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AB4078-021E-4E71-B342-F1E22E9D73A1}"/>
              </a:ext>
            </a:extLst>
          </p:cNvPr>
          <p:cNvPicPr>
            <a:picLocks noChangeAspect="1"/>
          </p:cNvPicPr>
          <p:nvPr/>
        </p:nvPicPr>
        <p:blipFill>
          <a:blip r:embed="rId2"/>
          <a:stretch>
            <a:fillRect/>
          </a:stretch>
        </p:blipFill>
        <p:spPr>
          <a:xfrm>
            <a:off x="952500" y="493888"/>
            <a:ext cx="9546167" cy="6364111"/>
          </a:xfrm>
          <a:prstGeom prst="rect">
            <a:avLst/>
          </a:prstGeom>
        </p:spPr>
      </p:pic>
      <p:sp>
        <p:nvSpPr>
          <p:cNvPr id="3" name="TextBox 2">
            <a:extLst>
              <a:ext uri="{FF2B5EF4-FFF2-40B4-BE49-F238E27FC236}">
                <a16:creationId xmlns:a16="http://schemas.microsoft.com/office/drawing/2014/main" id="{58AC1610-C840-4090-9D89-2978178C44C8}"/>
              </a:ext>
            </a:extLst>
          </p:cNvPr>
          <p:cNvSpPr txBox="1"/>
          <p:nvPr/>
        </p:nvSpPr>
        <p:spPr>
          <a:xfrm>
            <a:off x="6697133" y="2226733"/>
            <a:ext cx="335280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dirty="0"/>
              <a:t>I noted some of the applications are not coming through. I applied as ian@creekrecruit.com</a:t>
            </a:r>
          </a:p>
        </p:txBody>
      </p:sp>
    </p:spTree>
    <p:extLst>
      <p:ext uri="{BB962C8B-B14F-4D97-AF65-F5344CB8AC3E}">
        <p14:creationId xmlns:p14="http://schemas.microsoft.com/office/powerpoint/2010/main" val="1403707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355</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Some Fine Tuning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Some Fine Tuning</dc:title>
  <dc:creator>Creek Recruit</dc:creator>
  <cp:lastModifiedBy>Creek Recruit</cp:lastModifiedBy>
  <cp:revision>6</cp:revision>
  <dcterms:created xsi:type="dcterms:W3CDTF">2018-07-17T13:31:51Z</dcterms:created>
  <dcterms:modified xsi:type="dcterms:W3CDTF">2018-07-17T14:26:06Z</dcterms:modified>
</cp:coreProperties>
</file>