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1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5F-4CC6-AB46-0F5752DC9A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5F-4CC6-AB46-0F5752DC9A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5F-4CC6-AB46-0F5752DC9A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6190280"/>
        <c:axId val="96186752"/>
      </c:barChart>
      <c:catAx>
        <c:axId val="96190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186752"/>
        <c:crosses val="autoZero"/>
        <c:auto val="1"/>
        <c:lblAlgn val="ctr"/>
        <c:lblOffset val="100"/>
        <c:noMultiLvlLbl val="0"/>
      </c:catAx>
      <c:valAx>
        <c:axId val="96186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190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5/8/layout/hProcess6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A6406C01-7E83-4650-8EF5-394419DCB348}">
      <dgm:prSet phldrT="[Text]"/>
      <dgm:spPr/>
      <dgm:t>
        <a:bodyPr/>
        <a:lstStyle/>
        <a:p>
          <a:r>
            <a:rPr lang="en-US" dirty="0"/>
            <a:t>Step 1 Title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2586B3BB-DA8B-42DF-AC9A-77CE21607FD0}" type="parTrans" cxnId="{4D956F8D-5727-488A-93AF-F33602655A44}">
      <dgm:prSet/>
      <dgm:spPr/>
      <dgm:t>
        <a:bodyPr/>
        <a:lstStyle/>
        <a:p>
          <a:endParaRPr lang="en-US"/>
        </a:p>
      </dgm:t>
    </dgm:pt>
    <dgm:pt modelId="{7C5B61F0-A4F6-4FCA-B552-36151F31051E}" type="sibTrans" cxnId="{4D956F8D-5727-488A-93AF-F33602655A44}">
      <dgm:prSet/>
      <dgm:spPr/>
      <dgm:t>
        <a:bodyPr/>
        <a:lstStyle/>
        <a:p>
          <a:endParaRPr lang="en-US"/>
        </a:p>
      </dgm:t>
    </dgm:pt>
    <dgm:pt modelId="{E4E9F0D0-FF23-4B59-9B97-973BCBE5DC65}">
      <dgm:prSet phldrT="[Text]"/>
      <dgm:spPr/>
      <dgm:t>
        <a:bodyPr/>
        <a:lstStyle/>
        <a:p>
          <a:r>
            <a:rPr lang="en-US" dirty="0"/>
            <a:t>Task description</a:t>
          </a:r>
        </a:p>
      </dgm:t>
      <dgm:extLst>
        <a:ext uri="{E40237B7-FDA0-4F09-8148-C483321AD2D9}">
          <dgm14:cNvPr xmlns:dgm14="http://schemas.microsoft.com/office/drawing/2010/diagram" id="0" name="" title="Step 1 - task description"/>
        </a:ext>
      </dgm:extLst>
    </dgm:pt>
    <dgm:pt modelId="{E9237435-F938-45D4-8BF4-6D5D4DFF850F}" type="parTrans" cxnId="{37A3A996-9723-4BDB-8959-9D9B7799BD9A}">
      <dgm:prSet/>
      <dgm:spPr/>
      <dgm:t>
        <a:bodyPr/>
        <a:lstStyle/>
        <a:p>
          <a:endParaRPr lang="en-US"/>
        </a:p>
      </dgm:t>
    </dgm:pt>
    <dgm:pt modelId="{D32B195A-7CAD-474B-B79C-BE4BB171E742}" type="sibTrans" cxnId="{37A3A996-9723-4BDB-8959-9D9B7799BD9A}">
      <dgm:prSet/>
      <dgm:spPr/>
      <dgm:t>
        <a:bodyPr/>
        <a:lstStyle/>
        <a:p>
          <a:endParaRPr lang="en-US"/>
        </a:p>
      </dgm:t>
    </dgm:pt>
    <dgm:pt modelId="{5D952622-A79E-41E4-BBC2-6212DEFFA91C}">
      <dgm:prSet phldrT="[Text]"/>
      <dgm:spPr/>
      <dgm:t>
        <a:bodyPr/>
        <a:lstStyle/>
        <a:p>
          <a:r>
            <a:rPr lang="en-US" dirty="0"/>
            <a:t>Step 2 Title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10627A68-BE4B-4A4A-9EC9-4CFEF1E4DF39}" type="parTrans" cxnId="{A22BDB9A-90BB-4DA2-8850-00D4F1D3B898}">
      <dgm:prSet/>
      <dgm:spPr/>
      <dgm:t>
        <a:bodyPr/>
        <a:lstStyle/>
        <a:p>
          <a:endParaRPr lang="en-US"/>
        </a:p>
      </dgm:t>
    </dgm:pt>
    <dgm:pt modelId="{092BAEF3-D9F2-476B-9A0B-6F14CC814529}" type="sibTrans" cxnId="{A22BDB9A-90BB-4DA2-8850-00D4F1D3B898}">
      <dgm:prSet/>
      <dgm:spPr/>
      <dgm:t>
        <a:bodyPr/>
        <a:lstStyle/>
        <a:p>
          <a:endParaRPr lang="en-US"/>
        </a:p>
      </dgm:t>
    </dgm:pt>
    <dgm:pt modelId="{5248D9DA-6444-46F6-8D28-C8BB2253AAD1}">
      <dgm:prSet phldrT="[Text]"/>
      <dgm:spPr/>
      <dgm:t>
        <a:bodyPr/>
        <a:lstStyle/>
        <a:p>
          <a:r>
            <a:rPr lang="en-US" dirty="0"/>
            <a:t>Task description</a:t>
          </a:r>
        </a:p>
      </dgm:t>
      <dgm:extLst>
        <a:ext uri="{E40237B7-FDA0-4F09-8148-C483321AD2D9}">
          <dgm14:cNvPr xmlns:dgm14="http://schemas.microsoft.com/office/drawing/2010/diagram" id="0" name="" title="Step 2 - task description"/>
        </a:ext>
      </dgm:extLst>
    </dgm:pt>
    <dgm:pt modelId="{A8533F77-F094-4EDB-BCC7-35E0D6A46B71}" type="parTrans" cxnId="{35AF286C-A401-4C08-B8A3-F38B03322BD8}">
      <dgm:prSet/>
      <dgm:spPr/>
      <dgm:t>
        <a:bodyPr/>
        <a:lstStyle/>
        <a:p>
          <a:endParaRPr lang="en-US"/>
        </a:p>
      </dgm:t>
    </dgm:pt>
    <dgm:pt modelId="{011B552E-515A-4C41-B810-0D2552861422}" type="sibTrans" cxnId="{35AF286C-A401-4C08-B8A3-F38B03322BD8}">
      <dgm:prSet/>
      <dgm:spPr/>
      <dgm:t>
        <a:bodyPr/>
        <a:lstStyle/>
        <a:p>
          <a:endParaRPr lang="en-US"/>
        </a:p>
      </dgm:t>
    </dgm:pt>
    <dgm:pt modelId="{50706FFE-8A00-485D-9FF7-8D310692C602}">
      <dgm:prSet phldrT="[Text]"/>
      <dgm:spPr/>
      <dgm:t>
        <a:bodyPr/>
        <a:lstStyle/>
        <a:p>
          <a:r>
            <a:rPr lang="en-US" dirty="0"/>
            <a:t>Step 3 Title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EF44BD91-19A4-424B-BA32-4A5492B6E40B}" type="parTrans" cxnId="{7599CECE-5293-4C57-A979-D096C99254C7}">
      <dgm:prSet/>
      <dgm:spPr/>
      <dgm:t>
        <a:bodyPr/>
        <a:lstStyle/>
        <a:p>
          <a:endParaRPr lang="en-US"/>
        </a:p>
      </dgm:t>
    </dgm:pt>
    <dgm:pt modelId="{CD03DFF4-D962-46D6-AFFA-2A87FD08403E}" type="sibTrans" cxnId="{7599CECE-5293-4C57-A979-D096C99254C7}">
      <dgm:prSet/>
      <dgm:spPr/>
      <dgm:t>
        <a:bodyPr/>
        <a:lstStyle/>
        <a:p>
          <a:endParaRPr lang="en-US"/>
        </a:p>
      </dgm:t>
    </dgm:pt>
    <dgm:pt modelId="{3A9B5D84-CB00-4BC9-ADB2-5CF832F36763}">
      <dgm:prSet phldrT="[Text]"/>
      <dgm:spPr/>
      <dgm:t>
        <a:bodyPr/>
        <a:lstStyle/>
        <a:p>
          <a:r>
            <a:rPr lang="en-US" dirty="0"/>
            <a:t>Task description</a:t>
          </a:r>
        </a:p>
      </dgm:t>
      <dgm:extLst>
        <a:ext uri="{E40237B7-FDA0-4F09-8148-C483321AD2D9}">
          <dgm14:cNvPr xmlns:dgm14="http://schemas.microsoft.com/office/drawing/2010/diagram" id="0" name="" title="Step 3 - task description"/>
        </a:ext>
      </dgm:extLst>
    </dgm:pt>
    <dgm:pt modelId="{BD57EC4A-052D-4824-8820-064BAC997A9B}" type="parTrans" cxnId="{11A0AF47-4BCA-470E-92BF-7B388FFB0DE8}">
      <dgm:prSet/>
      <dgm:spPr/>
      <dgm:t>
        <a:bodyPr/>
        <a:lstStyle/>
        <a:p>
          <a:endParaRPr lang="en-US"/>
        </a:p>
      </dgm:t>
    </dgm:pt>
    <dgm:pt modelId="{98E878CF-4A49-4E76-BD23-AE7C5290BAFD}" type="sibTrans" cxnId="{11A0AF47-4BCA-470E-92BF-7B388FFB0DE8}">
      <dgm:prSet/>
      <dgm:spPr/>
      <dgm:t>
        <a:bodyPr/>
        <a:lstStyle/>
        <a:p>
          <a:endParaRPr lang="en-US"/>
        </a:p>
      </dgm:t>
    </dgm:pt>
    <dgm:pt modelId="{8734DFB3-ADD8-4FD2-87D8-1981AA0ADD0B}" type="pres">
      <dgm:prSet presAssocID="{FBA29113-7A70-4E0E-B036-871C49B835F1}" presName="theList" presStyleCnt="0">
        <dgm:presLayoutVars>
          <dgm:dir/>
          <dgm:animLvl val="lvl"/>
          <dgm:resizeHandles val="exact"/>
        </dgm:presLayoutVars>
      </dgm:prSet>
      <dgm:spPr/>
    </dgm:pt>
    <dgm:pt modelId="{5C04AEFB-7132-4B28-A7D3-862245070A8D}" type="pres">
      <dgm:prSet presAssocID="{A6406C01-7E83-4650-8EF5-394419DCB348}" presName="compNode" presStyleCnt="0"/>
      <dgm:spPr/>
    </dgm:pt>
    <dgm:pt modelId="{358F74AC-FC7D-465B-BD12-B6CCC00F3D29}" type="pres">
      <dgm:prSet presAssocID="{A6406C01-7E83-4650-8EF5-394419DCB348}" presName="noGeometry" presStyleCnt="0"/>
      <dgm:spPr/>
    </dgm:pt>
    <dgm:pt modelId="{610B5FFC-C0C9-444C-9F7A-14D1B54F604D}" type="pres">
      <dgm:prSet presAssocID="{A6406C01-7E83-4650-8EF5-394419DCB348}" presName="childTextVisible" presStyleLbl="bgAccFollowNode1" presStyleIdx="0" presStyleCnt="3">
        <dgm:presLayoutVars>
          <dgm:bulletEnabled val="1"/>
        </dgm:presLayoutVars>
      </dgm:prSet>
      <dgm:spPr/>
    </dgm:pt>
    <dgm:pt modelId="{FB705FC1-639E-4064-8E9A-A79870DE5273}" type="pres">
      <dgm:prSet presAssocID="{A6406C01-7E83-4650-8EF5-394419DCB348}" presName="childTextHidden" presStyleLbl="bgAccFollowNode1" presStyleIdx="0" presStyleCnt="3"/>
      <dgm:spPr/>
    </dgm:pt>
    <dgm:pt modelId="{47DA5750-48DC-4E4F-815D-0B05DBC30DAB}" type="pres">
      <dgm:prSet presAssocID="{A6406C01-7E83-4650-8EF5-394419DCB34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319C676-A7DE-4777-9BB4-3B6D30ED3F5C}" type="pres">
      <dgm:prSet presAssocID="{A6406C01-7E83-4650-8EF5-394419DCB348}" presName="aSpace" presStyleCnt="0"/>
      <dgm:spPr/>
    </dgm:pt>
    <dgm:pt modelId="{CA708D38-D093-4C16-A955-CF2CAC7F0A99}" type="pres">
      <dgm:prSet presAssocID="{5D952622-A79E-41E4-BBC2-6212DEFFA91C}" presName="compNode" presStyleCnt="0"/>
      <dgm:spPr/>
    </dgm:pt>
    <dgm:pt modelId="{6F3066E9-E96F-489D-8A4B-6D55FBE389F2}" type="pres">
      <dgm:prSet presAssocID="{5D952622-A79E-41E4-BBC2-6212DEFFA91C}" presName="noGeometry" presStyleCnt="0"/>
      <dgm:spPr/>
    </dgm:pt>
    <dgm:pt modelId="{00D2DC2C-7CA2-4A4B-B66D-3DDCAB7DC8E9}" type="pres">
      <dgm:prSet presAssocID="{5D952622-A79E-41E4-BBC2-6212DEFFA91C}" presName="childTextVisible" presStyleLbl="bgAccFollowNode1" presStyleIdx="1" presStyleCnt="3">
        <dgm:presLayoutVars>
          <dgm:bulletEnabled val="1"/>
        </dgm:presLayoutVars>
      </dgm:prSet>
      <dgm:spPr/>
    </dgm:pt>
    <dgm:pt modelId="{072FB640-0A28-40E8-9C0C-86BAF45C6EF0}" type="pres">
      <dgm:prSet presAssocID="{5D952622-A79E-41E4-BBC2-6212DEFFA91C}" presName="childTextHidden" presStyleLbl="bgAccFollowNode1" presStyleIdx="1" presStyleCnt="3"/>
      <dgm:spPr/>
    </dgm:pt>
    <dgm:pt modelId="{EE8733A1-7662-4D0A-B39E-2218596CC81C}" type="pres">
      <dgm:prSet presAssocID="{5D952622-A79E-41E4-BBC2-6212DEFFA91C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0D7C734-E391-436F-996C-E60442F50A17}" type="pres">
      <dgm:prSet presAssocID="{5D952622-A79E-41E4-BBC2-6212DEFFA91C}" presName="aSpace" presStyleCnt="0"/>
      <dgm:spPr/>
    </dgm:pt>
    <dgm:pt modelId="{E8F3A685-8F9F-4BAC-8C8B-A1DE5AA41F3A}" type="pres">
      <dgm:prSet presAssocID="{50706FFE-8A00-485D-9FF7-8D310692C602}" presName="compNode" presStyleCnt="0"/>
      <dgm:spPr/>
    </dgm:pt>
    <dgm:pt modelId="{84BFA617-6CAF-4DA9-A086-82BCA61093BE}" type="pres">
      <dgm:prSet presAssocID="{50706FFE-8A00-485D-9FF7-8D310692C602}" presName="noGeometry" presStyleCnt="0"/>
      <dgm:spPr/>
    </dgm:pt>
    <dgm:pt modelId="{4BF699B1-BE15-42D1-9784-AA33CF29870E}" type="pres">
      <dgm:prSet presAssocID="{50706FFE-8A00-485D-9FF7-8D310692C602}" presName="childTextVisible" presStyleLbl="bgAccFollowNode1" presStyleIdx="2" presStyleCnt="3">
        <dgm:presLayoutVars>
          <dgm:bulletEnabled val="1"/>
        </dgm:presLayoutVars>
      </dgm:prSet>
      <dgm:spPr/>
    </dgm:pt>
    <dgm:pt modelId="{F0925EF4-86E2-4748-BA70-94AAF55AB064}" type="pres">
      <dgm:prSet presAssocID="{50706FFE-8A00-485D-9FF7-8D310692C602}" presName="childTextHidden" presStyleLbl="bgAccFollowNode1" presStyleIdx="2" presStyleCnt="3"/>
      <dgm:spPr/>
    </dgm:pt>
    <dgm:pt modelId="{78E9A4E4-18A9-4B73-8007-A63A71C71937}" type="pres">
      <dgm:prSet presAssocID="{50706FFE-8A00-485D-9FF7-8D310692C602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99E34304-5770-4691-A3EE-6A7C8B9ACD53}" type="presOf" srcId="{E4E9F0D0-FF23-4B59-9B97-973BCBE5DC65}" destId="{610B5FFC-C0C9-444C-9F7A-14D1B54F604D}" srcOrd="0" destOrd="0" presId="urn:microsoft.com/office/officeart/2005/8/layout/hProcess6"/>
    <dgm:cxn modelId="{81ACEA16-295B-4802-A889-1DC375F525AB}" type="presOf" srcId="{A6406C01-7E83-4650-8EF5-394419DCB348}" destId="{47DA5750-48DC-4E4F-815D-0B05DBC30DAB}" srcOrd="0" destOrd="0" presId="urn:microsoft.com/office/officeart/2005/8/layout/hProcess6"/>
    <dgm:cxn modelId="{130B0544-2388-4104-A721-8D29E7C77420}" type="presOf" srcId="{5D952622-A79E-41E4-BBC2-6212DEFFA91C}" destId="{EE8733A1-7662-4D0A-B39E-2218596CC81C}" srcOrd="0" destOrd="0" presId="urn:microsoft.com/office/officeart/2005/8/layout/hProcess6"/>
    <dgm:cxn modelId="{31498E67-CEA0-4571-B7AB-26A2113144F6}" type="presOf" srcId="{FBA29113-7A70-4E0E-B036-871C49B835F1}" destId="{8734DFB3-ADD8-4FD2-87D8-1981AA0ADD0B}" srcOrd="0" destOrd="0" presId="urn:microsoft.com/office/officeart/2005/8/layout/hProcess6"/>
    <dgm:cxn modelId="{11A0AF47-4BCA-470E-92BF-7B388FFB0DE8}" srcId="{50706FFE-8A00-485D-9FF7-8D310692C602}" destId="{3A9B5D84-CB00-4BC9-ADB2-5CF832F36763}" srcOrd="0" destOrd="0" parTransId="{BD57EC4A-052D-4824-8820-064BAC997A9B}" sibTransId="{98E878CF-4A49-4E76-BD23-AE7C5290BAFD}"/>
    <dgm:cxn modelId="{019AA969-1A2B-48C0-B7C9-005E817BC2CB}" type="presOf" srcId="{E4E9F0D0-FF23-4B59-9B97-973BCBE5DC65}" destId="{FB705FC1-639E-4064-8E9A-A79870DE5273}" srcOrd="1" destOrd="0" presId="urn:microsoft.com/office/officeart/2005/8/layout/hProcess6"/>
    <dgm:cxn modelId="{35AF286C-A401-4C08-B8A3-F38B03322BD8}" srcId="{5D952622-A79E-41E4-BBC2-6212DEFFA91C}" destId="{5248D9DA-6444-46F6-8D28-C8BB2253AAD1}" srcOrd="0" destOrd="0" parTransId="{A8533F77-F094-4EDB-BCC7-35E0D6A46B71}" sibTransId="{011B552E-515A-4C41-B810-0D2552861422}"/>
    <dgm:cxn modelId="{F36BB86E-E9BB-4DBF-9DFE-F8050046ED1F}" type="presOf" srcId="{3A9B5D84-CB00-4BC9-ADB2-5CF832F36763}" destId="{4BF699B1-BE15-42D1-9784-AA33CF29870E}" srcOrd="0" destOrd="0" presId="urn:microsoft.com/office/officeart/2005/8/layout/hProcess6"/>
    <dgm:cxn modelId="{BA539253-48E3-447C-8770-C31D10399C4A}" type="presOf" srcId="{50706FFE-8A00-485D-9FF7-8D310692C602}" destId="{78E9A4E4-18A9-4B73-8007-A63A71C71937}" srcOrd="0" destOrd="0" presId="urn:microsoft.com/office/officeart/2005/8/layout/hProcess6"/>
    <dgm:cxn modelId="{D2E26D7D-A939-4166-987B-3E9E5A080266}" type="presOf" srcId="{3A9B5D84-CB00-4BC9-ADB2-5CF832F36763}" destId="{F0925EF4-86E2-4748-BA70-94AAF55AB064}" srcOrd="1" destOrd="0" presId="urn:microsoft.com/office/officeart/2005/8/layout/hProcess6"/>
    <dgm:cxn modelId="{4D956F8D-5727-488A-93AF-F33602655A44}" srcId="{FBA29113-7A70-4E0E-B036-871C49B835F1}" destId="{A6406C01-7E83-4650-8EF5-394419DCB348}" srcOrd="0" destOrd="0" parTransId="{2586B3BB-DA8B-42DF-AC9A-77CE21607FD0}" sibTransId="{7C5B61F0-A4F6-4FCA-B552-36151F31051E}"/>
    <dgm:cxn modelId="{37A3A996-9723-4BDB-8959-9D9B7799BD9A}" srcId="{A6406C01-7E83-4650-8EF5-394419DCB348}" destId="{E4E9F0D0-FF23-4B59-9B97-973BCBE5DC65}" srcOrd="0" destOrd="0" parTransId="{E9237435-F938-45D4-8BF4-6D5D4DFF850F}" sibTransId="{D32B195A-7CAD-474B-B79C-BE4BB171E742}"/>
    <dgm:cxn modelId="{E23D729A-C2FC-40CD-8A08-F5EBB66CF80B}" type="presOf" srcId="{5248D9DA-6444-46F6-8D28-C8BB2253AAD1}" destId="{072FB640-0A28-40E8-9C0C-86BAF45C6EF0}" srcOrd="1" destOrd="0" presId="urn:microsoft.com/office/officeart/2005/8/layout/hProcess6"/>
    <dgm:cxn modelId="{A22BDB9A-90BB-4DA2-8850-00D4F1D3B898}" srcId="{FBA29113-7A70-4E0E-B036-871C49B835F1}" destId="{5D952622-A79E-41E4-BBC2-6212DEFFA91C}" srcOrd="1" destOrd="0" parTransId="{10627A68-BE4B-4A4A-9EC9-4CFEF1E4DF39}" sibTransId="{092BAEF3-D9F2-476B-9A0B-6F14CC814529}"/>
    <dgm:cxn modelId="{AE4FA1B2-1FFD-4999-BFB4-0E2A9E4BEBBB}" type="presOf" srcId="{5248D9DA-6444-46F6-8D28-C8BB2253AAD1}" destId="{00D2DC2C-7CA2-4A4B-B66D-3DDCAB7DC8E9}" srcOrd="0" destOrd="0" presId="urn:microsoft.com/office/officeart/2005/8/layout/hProcess6"/>
    <dgm:cxn modelId="{7599CECE-5293-4C57-A979-D096C99254C7}" srcId="{FBA29113-7A70-4E0E-B036-871C49B835F1}" destId="{50706FFE-8A00-485D-9FF7-8D310692C602}" srcOrd="2" destOrd="0" parTransId="{EF44BD91-19A4-424B-BA32-4A5492B6E40B}" sibTransId="{CD03DFF4-D962-46D6-AFFA-2A87FD08403E}"/>
    <dgm:cxn modelId="{FF0D50D3-9477-4407-8F44-B60B9728DED7}" type="presParOf" srcId="{8734DFB3-ADD8-4FD2-87D8-1981AA0ADD0B}" destId="{5C04AEFB-7132-4B28-A7D3-862245070A8D}" srcOrd="0" destOrd="0" presId="urn:microsoft.com/office/officeart/2005/8/layout/hProcess6"/>
    <dgm:cxn modelId="{126CE751-65CF-4E60-902C-2D0B01478834}" type="presParOf" srcId="{5C04AEFB-7132-4B28-A7D3-862245070A8D}" destId="{358F74AC-FC7D-465B-BD12-B6CCC00F3D29}" srcOrd="0" destOrd="0" presId="urn:microsoft.com/office/officeart/2005/8/layout/hProcess6"/>
    <dgm:cxn modelId="{C6915109-771C-43AE-A4C7-A411D8E5978F}" type="presParOf" srcId="{5C04AEFB-7132-4B28-A7D3-862245070A8D}" destId="{610B5FFC-C0C9-444C-9F7A-14D1B54F604D}" srcOrd="1" destOrd="0" presId="urn:microsoft.com/office/officeart/2005/8/layout/hProcess6"/>
    <dgm:cxn modelId="{954FE73F-9595-47D0-9AB9-6EB7EDC39F8E}" type="presParOf" srcId="{5C04AEFB-7132-4B28-A7D3-862245070A8D}" destId="{FB705FC1-639E-4064-8E9A-A79870DE5273}" srcOrd="2" destOrd="0" presId="urn:microsoft.com/office/officeart/2005/8/layout/hProcess6"/>
    <dgm:cxn modelId="{362B7B1C-776A-481A-B10E-B2136C044DB5}" type="presParOf" srcId="{5C04AEFB-7132-4B28-A7D3-862245070A8D}" destId="{47DA5750-48DC-4E4F-815D-0B05DBC30DAB}" srcOrd="3" destOrd="0" presId="urn:microsoft.com/office/officeart/2005/8/layout/hProcess6"/>
    <dgm:cxn modelId="{AB361918-49A4-4458-A6B4-A38162139DB4}" type="presParOf" srcId="{8734DFB3-ADD8-4FD2-87D8-1981AA0ADD0B}" destId="{6319C676-A7DE-4777-9BB4-3B6D30ED3F5C}" srcOrd="1" destOrd="0" presId="urn:microsoft.com/office/officeart/2005/8/layout/hProcess6"/>
    <dgm:cxn modelId="{3E32ED31-FAFA-41FB-A502-0C9269827B55}" type="presParOf" srcId="{8734DFB3-ADD8-4FD2-87D8-1981AA0ADD0B}" destId="{CA708D38-D093-4C16-A955-CF2CAC7F0A99}" srcOrd="2" destOrd="0" presId="urn:microsoft.com/office/officeart/2005/8/layout/hProcess6"/>
    <dgm:cxn modelId="{38B5F8BF-C6A8-4D51-8681-B847070CD1C0}" type="presParOf" srcId="{CA708D38-D093-4C16-A955-CF2CAC7F0A99}" destId="{6F3066E9-E96F-489D-8A4B-6D55FBE389F2}" srcOrd="0" destOrd="0" presId="urn:microsoft.com/office/officeart/2005/8/layout/hProcess6"/>
    <dgm:cxn modelId="{B873A9F4-217E-473A-8D65-14527890AC34}" type="presParOf" srcId="{CA708D38-D093-4C16-A955-CF2CAC7F0A99}" destId="{00D2DC2C-7CA2-4A4B-B66D-3DDCAB7DC8E9}" srcOrd="1" destOrd="0" presId="urn:microsoft.com/office/officeart/2005/8/layout/hProcess6"/>
    <dgm:cxn modelId="{F573A08D-1388-4362-9D10-155655876363}" type="presParOf" srcId="{CA708D38-D093-4C16-A955-CF2CAC7F0A99}" destId="{072FB640-0A28-40E8-9C0C-86BAF45C6EF0}" srcOrd="2" destOrd="0" presId="urn:microsoft.com/office/officeart/2005/8/layout/hProcess6"/>
    <dgm:cxn modelId="{7ADF5CCF-F26A-45B5-9692-98B07AFD46A1}" type="presParOf" srcId="{CA708D38-D093-4C16-A955-CF2CAC7F0A99}" destId="{EE8733A1-7662-4D0A-B39E-2218596CC81C}" srcOrd="3" destOrd="0" presId="urn:microsoft.com/office/officeart/2005/8/layout/hProcess6"/>
    <dgm:cxn modelId="{985C18C8-95A3-4479-821C-610A2BAFFFF3}" type="presParOf" srcId="{8734DFB3-ADD8-4FD2-87D8-1981AA0ADD0B}" destId="{E0D7C734-E391-436F-996C-E60442F50A17}" srcOrd="3" destOrd="0" presId="urn:microsoft.com/office/officeart/2005/8/layout/hProcess6"/>
    <dgm:cxn modelId="{951CD7FA-A9B4-463F-BD0D-452C521FF523}" type="presParOf" srcId="{8734DFB3-ADD8-4FD2-87D8-1981AA0ADD0B}" destId="{E8F3A685-8F9F-4BAC-8C8B-A1DE5AA41F3A}" srcOrd="4" destOrd="0" presId="urn:microsoft.com/office/officeart/2005/8/layout/hProcess6"/>
    <dgm:cxn modelId="{E08D8862-B273-4AA6-9A90-754366CE4945}" type="presParOf" srcId="{E8F3A685-8F9F-4BAC-8C8B-A1DE5AA41F3A}" destId="{84BFA617-6CAF-4DA9-A086-82BCA61093BE}" srcOrd="0" destOrd="0" presId="urn:microsoft.com/office/officeart/2005/8/layout/hProcess6"/>
    <dgm:cxn modelId="{69392B4C-2A7B-41A4-A48C-35E312A6434A}" type="presParOf" srcId="{E8F3A685-8F9F-4BAC-8C8B-A1DE5AA41F3A}" destId="{4BF699B1-BE15-42D1-9784-AA33CF29870E}" srcOrd="1" destOrd="0" presId="urn:microsoft.com/office/officeart/2005/8/layout/hProcess6"/>
    <dgm:cxn modelId="{29F5DEAB-A9C8-47F8-A089-1585C323795A}" type="presParOf" srcId="{E8F3A685-8F9F-4BAC-8C8B-A1DE5AA41F3A}" destId="{F0925EF4-86E2-4748-BA70-94AAF55AB064}" srcOrd="2" destOrd="0" presId="urn:microsoft.com/office/officeart/2005/8/layout/hProcess6"/>
    <dgm:cxn modelId="{E9A57A1B-DDAF-4905-B46C-246DB5E9FB2A}" type="presParOf" srcId="{E8F3A685-8F9F-4BAC-8C8B-A1DE5AA41F3A}" destId="{78E9A4E4-18A9-4B73-8007-A63A71C7193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B5FFC-C0C9-444C-9F7A-14D1B54F604D}">
      <dsp:nvSpPr>
        <dsp:cNvPr id="0" name=""/>
        <dsp:cNvSpPr/>
      </dsp:nvSpPr>
      <dsp:spPr>
        <a:xfrm>
          <a:off x="623515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1242342" y="1147694"/>
        <a:ext cx="1206713" cy="1514611"/>
      </dsp:txXfrm>
    </dsp:sp>
    <dsp:sp modelId="{47DA5750-48DC-4E4F-815D-0B05DBC30DAB}">
      <dsp:nvSpPr>
        <dsp:cNvPr id="0" name=""/>
        <dsp:cNvSpPr/>
      </dsp:nvSpPr>
      <dsp:spPr>
        <a:xfrm>
          <a:off x="4688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1 Title</a:t>
          </a:r>
        </a:p>
      </dsp:txBody>
      <dsp:txXfrm>
        <a:off x="185938" y="1467422"/>
        <a:ext cx="875154" cy="875154"/>
      </dsp:txXfrm>
    </dsp:sp>
    <dsp:sp modelId="{00D2DC2C-7CA2-4A4B-B66D-3DDCAB7DC8E9}">
      <dsp:nvSpPr>
        <dsp:cNvPr id="0" name=""/>
        <dsp:cNvSpPr/>
      </dsp:nvSpPr>
      <dsp:spPr>
        <a:xfrm>
          <a:off x="3872358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4491186" y="1147694"/>
        <a:ext cx="1206713" cy="1514611"/>
      </dsp:txXfrm>
    </dsp:sp>
    <dsp:sp modelId="{EE8733A1-7662-4D0A-B39E-2218596CC81C}">
      <dsp:nvSpPr>
        <dsp:cNvPr id="0" name=""/>
        <dsp:cNvSpPr/>
      </dsp:nvSpPr>
      <dsp:spPr>
        <a:xfrm>
          <a:off x="3253531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2 Title</a:t>
          </a:r>
        </a:p>
      </dsp:txBody>
      <dsp:txXfrm>
        <a:off x="3434781" y="1467422"/>
        <a:ext cx="875154" cy="875154"/>
      </dsp:txXfrm>
    </dsp:sp>
    <dsp:sp modelId="{4BF699B1-BE15-42D1-9784-AA33CF29870E}">
      <dsp:nvSpPr>
        <dsp:cNvPr id="0" name=""/>
        <dsp:cNvSpPr/>
      </dsp:nvSpPr>
      <dsp:spPr>
        <a:xfrm>
          <a:off x="7121202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7740029" y="1147694"/>
        <a:ext cx="1206713" cy="1514611"/>
      </dsp:txXfrm>
    </dsp:sp>
    <dsp:sp modelId="{78E9A4E4-18A9-4B73-8007-A63A71C71937}">
      <dsp:nvSpPr>
        <dsp:cNvPr id="0" name=""/>
        <dsp:cNvSpPr/>
      </dsp:nvSpPr>
      <dsp:spPr>
        <a:xfrm>
          <a:off x="6502375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3 Title</a:t>
          </a:r>
        </a:p>
      </dsp:txBody>
      <dsp:txXfrm>
        <a:off x="6683625" y="1467422"/>
        <a:ext cx="875154" cy="875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10/29/2023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10/29/2023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10/29/2023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10/29/2023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10/29/2023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10/29/2023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10/29/2023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10/29/2023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10/29/2023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Layout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0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97981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56702625"/>
              </p:ext>
            </p:extLst>
          </p:nvPr>
        </p:nvGraphicFramePr>
        <p:xfrm>
          <a:off x="6324600" y="1981200"/>
          <a:ext cx="4572000" cy="214191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5478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SmartArt</a:t>
            </a:r>
          </a:p>
        </p:txBody>
      </p:sp>
      <p:graphicFrame>
        <p:nvGraphicFramePr>
          <p:cNvPr id="4" name="Content Placeholder 3" descr="Process Arrows diagram showing 3 steps arranged from left to right with task descriptions fo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2401178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430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</TotalTime>
  <Words>119</Words>
  <Application>Microsoft Office PowerPoint</Application>
  <PresentationFormat>Widescreen</PresentationFormat>
  <Paragraphs>36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Diamond Grid 16x9</vt:lpstr>
      <vt:lpstr>Title Layout</vt:lpstr>
      <vt:lpstr>Title and content layout with list</vt:lpstr>
      <vt:lpstr>Title and content layout with chart</vt:lpstr>
      <vt:lpstr>Two content layout with table</vt:lpstr>
      <vt:lpstr>Title and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Sapa, Bal Narendra</dc:creator>
  <cp:lastModifiedBy>Sapa, Bal Narendra</cp:lastModifiedBy>
  <cp:revision>1</cp:revision>
  <dcterms:created xsi:type="dcterms:W3CDTF">2023-10-29T18:15:50Z</dcterms:created>
  <dcterms:modified xsi:type="dcterms:W3CDTF">2023-10-29T18:16:58Z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