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1A86A20-AD2C-4C11-8250-D45EF4623D1B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US" sz="2000" b="0" strike="noStrike" spc="-1">
                <a:latin typeface="Arial"/>
              </a:rPr>
              <a:t>We are presenting this project as a proof of concept for alternative controls</a:t>
            </a: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26C0244-A396-4C81-B421-A879508C62B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2920" cy="5134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128200"/>
            <a:ext cx="9142920" cy="44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9480" y="304920"/>
            <a:ext cx="8076240" cy="167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45720" bIns="0"/>
          <a:lstStyle/>
          <a:p>
            <a:pPr>
              <a:lnSpc>
                <a:spcPct val="100000"/>
              </a:lnSpc>
            </a:pPr>
            <a:r>
              <a:rPr lang="en-US" sz="4700" b="1" strike="noStrike" spc="-1">
                <a:solidFill>
                  <a:srgbClr val="F0AD00"/>
                </a:solidFill>
                <a:latin typeface="Corbel"/>
                <a:ea typeface="DejaVu Sans"/>
              </a:rPr>
              <a:t>RC Car</a:t>
            </a:r>
            <a:endParaRPr lang="en-US" sz="47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9480" y="1905120"/>
            <a:ext cx="3885120" cy="117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0" tIns="0" rIns="45720" bIns="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  <a:ea typeface="DejaVu Sans"/>
              </a:rPr>
              <a:t>Matthew Selin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  <a:ea typeface="DejaVu Sans"/>
              </a:rPr>
              <a:t>Mohammed Benhammou Muhammad Baloch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09480" y="3429000"/>
            <a:ext cx="28944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  <a:ea typeface="DejaVu Sans"/>
              </a:rPr>
              <a:t>Advisors: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  <a:ea typeface="DejaVu Sans"/>
              </a:rPr>
              <a:t>Dr Abdul Bais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  <a:ea typeface="DejaVu Sans"/>
              </a:rPr>
              <a:t>Doug Wagner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09480" y="1371600"/>
            <a:ext cx="25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  <a:ea typeface="DejaVu Sans"/>
              </a:rPr>
              <a:t>ENEL 417 Group 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1" name="Picture 96"/>
          <p:cNvPicPr/>
          <p:nvPr/>
        </p:nvPicPr>
        <p:blipFill>
          <a:blip r:embed="rId2"/>
          <a:stretch/>
        </p:blipFill>
        <p:spPr>
          <a:xfrm>
            <a:off x="3657600" y="731520"/>
            <a:ext cx="5281920" cy="39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Wireless Communication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/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433 MHz Radio Frequency signals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ASK (amplitude shift keying) modulation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100 meters range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64" name="Picture 163"/>
          <p:cNvPicPr/>
          <p:nvPr/>
        </p:nvPicPr>
        <p:blipFill>
          <a:blip r:embed="rId2"/>
          <a:stretch/>
        </p:blipFill>
        <p:spPr>
          <a:xfrm>
            <a:off x="619560" y="3931920"/>
            <a:ext cx="3038040" cy="2276280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3"/>
          <a:stretch/>
        </p:blipFill>
        <p:spPr>
          <a:xfrm>
            <a:off x="5669280" y="3361680"/>
            <a:ext cx="2276280" cy="3038040"/>
          </a:xfrm>
          <a:prstGeom prst="rect">
            <a:avLst/>
          </a:prstGeom>
          <a:ln>
            <a:noFill/>
          </a:ln>
        </p:spPr>
      </p:pic>
      <p:sp>
        <p:nvSpPr>
          <p:cNvPr id="6" name="Notched Right Arrow 5"/>
          <p:cNvSpPr/>
          <p:nvPr/>
        </p:nvSpPr>
        <p:spPr>
          <a:xfrm>
            <a:off x="4000496" y="4643446"/>
            <a:ext cx="1357322" cy="6429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Project Summary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/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Create alternative controls and assisted driving systems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Gesture Based Control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Voice Based Control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Obstacle Avoidance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Speed Regulation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Wireless Communication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3"/>
          <a:stretch/>
        </p:blipFill>
        <p:spPr>
          <a:xfrm>
            <a:off x="5334120" y="2610000"/>
            <a:ext cx="3561120" cy="424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Project Summary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rmAutofit lnSpcReduction="10000"/>
          </a:bodyPr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We are presenting this project as a proof of concept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We have designed, built and tested a prototype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</a:pP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These alternative techniques of control can be extended into more specific applications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Questions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72" name="Picture 135"/>
          <p:cNvPicPr/>
          <p:nvPr/>
        </p:nvPicPr>
        <p:blipFill>
          <a:blip r:embed="rId2"/>
          <a:stretch/>
        </p:blipFill>
        <p:spPr>
          <a:xfrm>
            <a:off x="1432800" y="1569960"/>
            <a:ext cx="6562080" cy="492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4500" b="1" strike="noStrike" spc="-1">
                <a:solidFill>
                  <a:srgbClr val="F0AD00"/>
                </a:solidFill>
                <a:latin typeface="Corbel"/>
              </a:rPr>
              <a:t>Project Goals</a:t>
            </a:r>
            <a:r>
              <a:t/>
            </a:r>
            <a:br/>
            <a:endParaRPr lang="en-US" sz="45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8840" indent="-31896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</a:rPr>
              <a:t>Provide people who are unable to use conventional controls with alternative solutions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</a:rPr>
              <a:t>Integrating autonomous and assisted control systems with user control systems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</a:pP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Project Summary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/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Create alternative controls and assisted driving systems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Gesture Based Control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Voice Based Control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Obstacle Avoidance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Speed Regulation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Wireless Communication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36" name="Picture 3"/>
          <p:cNvPicPr/>
          <p:nvPr/>
        </p:nvPicPr>
        <p:blipFill>
          <a:blip r:embed="rId2"/>
          <a:stretch/>
        </p:blipFill>
        <p:spPr>
          <a:xfrm>
            <a:off x="5581800" y="2610000"/>
            <a:ext cx="3561120" cy="424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Gesture Based Control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775160"/>
            <a:ext cx="8685720" cy="15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Accelerometer measures the acceleration in three planes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39" name="Picture 4"/>
          <p:cNvPicPr/>
          <p:nvPr/>
        </p:nvPicPr>
        <p:blipFill>
          <a:blip r:embed="rId2"/>
          <a:stretch/>
        </p:blipFill>
        <p:spPr>
          <a:xfrm>
            <a:off x="533520" y="3581280"/>
            <a:ext cx="3037320" cy="2275560"/>
          </a:xfrm>
          <a:prstGeom prst="rect">
            <a:avLst/>
          </a:prstGeom>
          <a:ln>
            <a:noFill/>
          </a:ln>
        </p:spPr>
      </p:pic>
      <p:pic>
        <p:nvPicPr>
          <p:cNvPr id="140" name="Picture 103"/>
          <p:cNvPicPr/>
          <p:nvPr/>
        </p:nvPicPr>
        <p:blipFill>
          <a:blip r:embed="rId3"/>
          <a:stretch/>
        </p:blipFill>
        <p:spPr>
          <a:xfrm>
            <a:off x="4846320" y="3276360"/>
            <a:ext cx="3665880" cy="261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Gesture Based Control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42" name="Content Placeholder 3"/>
          <p:cNvPicPr/>
          <p:nvPr/>
        </p:nvPicPr>
        <p:blipFill>
          <a:blip r:embed="rId2"/>
          <a:stretch/>
        </p:blipFill>
        <p:spPr>
          <a:xfrm>
            <a:off x="762120" y="1676520"/>
            <a:ext cx="7695000" cy="2197800"/>
          </a:xfrm>
          <a:prstGeom prst="rect">
            <a:avLst/>
          </a:prstGeom>
          <a:ln>
            <a:noFill/>
          </a:ln>
        </p:spPr>
      </p:pic>
      <p:pic>
        <p:nvPicPr>
          <p:cNvPr id="143" name="Picture 4"/>
          <p:cNvPicPr/>
          <p:nvPr/>
        </p:nvPicPr>
        <p:blipFill>
          <a:blip r:embed="rId3"/>
          <a:stretch/>
        </p:blipFill>
        <p:spPr>
          <a:xfrm>
            <a:off x="609480" y="3809880"/>
            <a:ext cx="777132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Voice Based Control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775160"/>
            <a:ext cx="566856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/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Voice Recognition Module V3 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Train/Record your own voice signatures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Stores up to 80 signatures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Only 7 signatures effective at one time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46" name="Picture 109"/>
          <p:cNvPicPr/>
          <p:nvPr/>
        </p:nvPicPr>
        <p:blipFill>
          <a:blip r:embed="rId2" cstate="print"/>
          <a:srcRect l="37334" t="30661" r="18219" b="28005"/>
          <a:stretch/>
        </p:blipFill>
        <p:spPr>
          <a:xfrm>
            <a:off x="6400800" y="2468880"/>
            <a:ext cx="2284920" cy="283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Obstacle Avoidance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775160"/>
            <a:ext cx="411372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/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Ultrasonic Sensors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Non-contact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Transmits 40 kHz signals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2 cm to 4 m range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49" name="Picture 4"/>
          <p:cNvPicPr/>
          <p:nvPr/>
        </p:nvPicPr>
        <p:blipFill>
          <a:blip r:embed="rId2"/>
          <a:stretch/>
        </p:blipFill>
        <p:spPr>
          <a:xfrm>
            <a:off x="4601160" y="2560320"/>
            <a:ext cx="4176360" cy="312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Obstacle Avoidance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4572000"/>
            <a:ext cx="8228520" cy="18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/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If an obstacle is detected, the vehicle automatically changes into a different state based on what the users input.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52" name="Picture 4"/>
          <p:cNvPicPr/>
          <p:nvPr/>
        </p:nvPicPr>
        <p:blipFill>
          <a:blip r:embed="rId2"/>
          <a:stretch/>
        </p:blipFill>
        <p:spPr>
          <a:xfrm>
            <a:off x="533520" y="1676520"/>
            <a:ext cx="7771320" cy="24372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523880" y="3352680"/>
            <a:ext cx="684720" cy="60840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6553080" y="3352680"/>
            <a:ext cx="684720" cy="60840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5"/>
          <p:cNvSpPr/>
          <p:nvPr/>
        </p:nvSpPr>
        <p:spPr>
          <a:xfrm>
            <a:off x="4267080" y="3352680"/>
            <a:ext cx="684720" cy="60840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6"/>
          <p:cNvSpPr/>
          <p:nvPr/>
        </p:nvSpPr>
        <p:spPr>
          <a:xfrm rot="10800000">
            <a:off x="1524960" y="2134800"/>
            <a:ext cx="684720" cy="60840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"/>
          <p:cNvSpPr/>
          <p:nvPr/>
        </p:nvSpPr>
        <p:spPr>
          <a:xfrm rot="10800000">
            <a:off x="4268160" y="2134800"/>
            <a:ext cx="684720" cy="60840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8"/>
          <p:cNvSpPr/>
          <p:nvPr/>
        </p:nvSpPr>
        <p:spPr>
          <a:xfrm rot="10800000">
            <a:off x="6554160" y="2134800"/>
            <a:ext cx="684720" cy="60840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F0AD00"/>
                </a:solidFill>
                <a:latin typeface="Corbel"/>
                <a:ea typeface="DejaVu Sans"/>
              </a:rPr>
              <a:t>Speed Regulation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775160"/>
            <a:ext cx="4845600" cy="46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/>
          <a:lstStyle/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Wheel Encoder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Detects wheel rotation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8840" indent="-31896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Count number rotations over period of time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61" name="Picture 124"/>
          <p:cNvPicPr/>
          <p:nvPr/>
        </p:nvPicPr>
        <p:blipFill>
          <a:blip r:embed="rId2"/>
          <a:stretch/>
        </p:blipFill>
        <p:spPr>
          <a:xfrm>
            <a:off x="5760720" y="2011680"/>
            <a:ext cx="2671200" cy="265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2249</TotalTime>
  <Words>146</Words>
  <Application>LibreOffice/5.4.4.2$Windows_X86_64 LibreOffice_project/2524958677847fb3bb44820e40380acbe820f960</Application>
  <PresentationFormat>On-screen Show (4:3)</PresentationFormat>
  <Paragraphs>58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Car</dc:title>
  <dc:subject/>
  <dc:creator>Matthew selin</dc:creator>
  <dc:description/>
  <cp:lastModifiedBy>M</cp:lastModifiedBy>
  <cp:revision>58</cp:revision>
  <dcterms:created xsi:type="dcterms:W3CDTF">2006-08-16T00:00:00Z</dcterms:created>
  <dcterms:modified xsi:type="dcterms:W3CDTF">2018-04-07T13:48:13Z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