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6435-D8B2-4F52-921D-4938A5D43E80}" type="datetimeFigureOut">
              <a:rPr lang="en-US" smtClean="0"/>
              <a:t>4/15/2018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8171-A487-4662-9FFA-6216559F873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6116" y="2071678"/>
            <a:ext cx="2643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Ultrasonic Sensors Task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Get time T1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Trigger ultrasonic sensors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Wait for value in sample both queues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Process sample data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Wait for next period (100ms)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857232"/>
            <a:ext cx="27146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EXTI0 Service Routine for Backward Ultrasonic Sensor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Get time T2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Reset interrupt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Store value in backwards sample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6116" y="928670"/>
            <a:ext cx="21431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UI Task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Read data from RF receiver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Set ‘GLOBAL_STATE’ variable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Wait for next period (400ms)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86512" y="928670"/>
            <a:ext cx="271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State Manager Task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Extract value from ‘GLOBAL_STATE’ variable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Change state if obstacles are detected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Execute state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Wait for next period (100ms)</a:t>
            </a:r>
            <a:endParaRPr lang="en-C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500438"/>
            <a:ext cx="35719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Velocity Sensor Task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Get C1 = ‘GLOBAL_WHEEL_ENCODER_COUNT’ 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Wait for next period (100ms)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Get C2 = ‘GLOBAL_WHEEL_ENCODER_COUNT’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 ‘GLOBAL_VELOCITY’ = C2 – C1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44" y="2214554"/>
            <a:ext cx="27146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EXTI1 Service Routine for Forward Ultrasonic Sensor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Get time T2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Reset interrupt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Store value in forwards sample queue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44" y="3571876"/>
            <a:ext cx="32861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u="sng" dirty="0" smtClean="0"/>
              <a:t>EXTI2 Service Routine for Wheel Encoder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 smtClean="0"/>
              <a:t>Reset interrupt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/>
              <a:t> </a:t>
            </a:r>
            <a:r>
              <a:rPr lang="en-CA" sz="1200" dirty="0" smtClean="0"/>
              <a:t>increment ‘GLOBAL_WHEEL_ENCODER_COUNT’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1802" y="285728"/>
            <a:ext cx="26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/>
              <a:t>Software Overview for Car</a:t>
            </a:r>
            <a:endParaRPr lang="en-CA" dirty="0"/>
          </a:p>
        </p:txBody>
      </p:sp>
      <p:sp>
        <p:nvSpPr>
          <p:cNvPr id="15" name="Right Arrow 14"/>
          <p:cNvSpPr/>
          <p:nvPr/>
        </p:nvSpPr>
        <p:spPr>
          <a:xfrm>
            <a:off x="2857488" y="2643182"/>
            <a:ext cx="428628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>
            <a:off x="3428992" y="3857628"/>
            <a:ext cx="428628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429256" y="1357298"/>
            <a:ext cx="857256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Bent-Up Arrow 18"/>
          <p:cNvSpPr/>
          <p:nvPr/>
        </p:nvSpPr>
        <p:spPr>
          <a:xfrm>
            <a:off x="5929322" y="2143116"/>
            <a:ext cx="1000132" cy="642942"/>
          </a:xfrm>
          <a:prstGeom prst="bentUpArrow">
            <a:avLst>
              <a:gd name="adj1" fmla="val 13889"/>
              <a:gd name="adj2" fmla="val 17593"/>
              <a:gd name="adj3" fmla="val 175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Arrow 21"/>
          <p:cNvSpPr/>
          <p:nvPr/>
        </p:nvSpPr>
        <p:spPr>
          <a:xfrm rot="3642438">
            <a:off x="2629441" y="1694633"/>
            <a:ext cx="857256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M</cp:lastModifiedBy>
  <cp:revision>11</cp:revision>
  <dcterms:created xsi:type="dcterms:W3CDTF">2018-04-15T18:13:37Z</dcterms:created>
  <dcterms:modified xsi:type="dcterms:W3CDTF">2018-04-15T19:14:25Z</dcterms:modified>
</cp:coreProperties>
</file>