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1" r:id="rId8"/>
    <p:sldId id="262" r:id="rId9"/>
    <p:sldId id="267" r:id="rId10"/>
    <p:sldId id="268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4170-2CCF-95D4-4B03-9563C1291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4A7D6-42B2-B7C1-1EB4-D1921EEC8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92421-0C74-6470-EC76-AD109234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6BB57-357C-25A0-CA5D-21C70520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4068-16E2-3738-68E4-02F3FA94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A7A8-E6B2-F266-851E-ECB26458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CD832-61E7-E712-8DEC-650293BE7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6C49-5C9D-D355-6CB1-9F074E77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DA8A-7C93-74A4-9C2A-CD836C28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E3323-64F6-9B46-C1C9-583E638E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0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14FB3-A1A6-B464-33D2-5A05D0494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F78B6-3BB0-C966-4EA0-33EBCDB08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FADD-B8C4-B5DD-C2FF-77C1B64D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A8DB-F2DF-00A3-62D3-B257F380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CB44-8CF9-F246-61DB-466339D9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1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FC96-5F56-6721-60A4-088E3E12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0248-C6C3-ADE0-3EC5-B2E200FC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BFB1-CF6B-85B0-D2DF-5FC0BB45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308D-734F-6304-F48F-5CA5850A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7CDF-DA8B-1107-7C72-4B049623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5937-62BC-A18F-7789-95B49E24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3A5FA-EF91-73E6-DC28-D14A3397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5F67-913E-CBFA-43E0-C8BCD998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3FD8-C51F-DBF1-F6EF-AF494B54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4109-064F-2B85-DA1E-E75DE502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C7F9-2212-E258-882A-7E3F2C89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D02E-8C67-E5CE-C1C4-AED98C146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66675-8861-2EC1-E17D-1CC79DE8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B1C4B-DFEF-099B-92B4-B7745E02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7D270-11E7-850C-11C3-F21DF9E7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30884-5E2E-B212-E78F-89DB4162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4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E49-109B-ED7D-8D33-C0553D53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28BC4-2883-1B19-562A-69BE7452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2A2DB-DDE4-210E-4853-6E94FAABF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43EC3-D19F-A59F-908B-7266FAE41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D6905-32BF-8568-2C86-C46D69AEE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1C25B-C343-30BA-0EE6-9B9FCDE6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1014EA-B564-E5B8-C5B4-C39CEEED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332FC-1A6F-9644-DD8B-366B2AF1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F972-2A60-CFED-1CB9-2A399309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989FE-BA66-7DAE-B8AA-F10CFF4A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5140E-643A-3706-C7A0-D8D83769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D0E34-B849-592A-4609-7436F334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4E3D6-04A6-BB7E-606A-564FB77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2C75A-1DA2-C862-6BE0-09CEA9E8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714DF-9905-DE6B-EAD3-EE2719E1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6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AC82-AA55-A059-44A7-F42B9427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53BE-43E8-2277-6359-CBF7C8D0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D2C61-F515-634D-6323-D33F6C2AC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14703-34F9-2A25-7A25-6C758041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ED5C6-CB21-2D3F-8DA9-4570DC8B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D05D-0535-E46E-495B-1650BCAD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9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A53A-19EB-96B8-FEF0-E4E3D0D2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921EB-9F62-79AF-62F5-A9B406551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0E2EF-7394-A759-DF01-584E9EDAD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2EFC-F68F-E6A6-5CFC-A081852F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13BEF-EDA4-1EA6-9662-9B5E889F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4D41F-80AC-EB3A-5F1E-7D82FE76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AF864-6D54-3596-0D92-B1ABDD3E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DBADB-4E1C-278D-1D0E-C480935F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2FF4-6EBF-ABD5-8FEF-5CBDEC922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ADA9F4-5118-49FE-8F1E-3BF0564D912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D1F51-B0D9-4CBB-3E46-C4603B16C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6D92-ED34-2BFE-95FC-E6F8C28C2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39DF9-C288-42EC-8598-3F6B45CD8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5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40AC-BB3B-9314-B9FD-C0A4CEE606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61956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41433C-FEB6-7889-ED65-9AB20C4DB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5" y="766917"/>
            <a:ext cx="9370142" cy="52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5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FEA8-D6C0-557A-3959-76B0738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text Classification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B611F-E8D0-502D-5FB3-3D74D6BA1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68" y="2153856"/>
            <a:ext cx="6504464" cy="14191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113A9-0399-E6DF-406B-521E7FAAD5C8}"/>
              </a:ext>
            </a:extLst>
          </p:cNvPr>
          <p:cNvSpPr txBox="1"/>
          <p:nvPr/>
        </p:nvSpPr>
        <p:spPr>
          <a:xfrm>
            <a:off x="368968" y="34927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P(</a:t>
            </a:r>
            <a:r>
              <a:rPr lang="en-US" sz="2000" dirty="0" err="1"/>
              <a:t>tk</a:t>
            </a:r>
            <a:r>
              <a:rPr lang="en-US" sz="2000" dirty="0"/>
              <a:t> |c) is the conditional probability of term </a:t>
            </a:r>
            <a:r>
              <a:rPr lang="en-US" sz="2000" dirty="0" err="1"/>
              <a:t>tk</a:t>
            </a:r>
            <a:r>
              <a:rPr lang="en-US" sz="2000" dirty="0"/>
              <a:t> occurring in a document of class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87D3-6CD5-FDC4-B261-93A6807682C1}"/>
              </a:ext>
            </a:extLst>
          </p:cNvPr>
          <p:cNvSpPr txBox="1"/>
          <p:nvPr/>
        </p:nvSpPr>
        <p:spPr>
          <a:xfrm>
            <a:off x="368968" y="1587805"/>
            <a:ext cx="61601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probability of a document d being in class c is computed as</a:t>
            </a:r>
          </a:p>
        </p:txBody>
      </p:sp>
    </p:spTree>
    <p:extLst>
      <p:ext uri="{BB962C8B-B14F-4D97-AF65-F5344CB8AC3E}">
        <p14:creationId xmlns:p14="http://schemas.microsoft.com/office/powerpoint/2010/main" val="145534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5F70FC5-7D54-5F03-0E3D-3F160AD22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2890"/>
            <a:ext cx="10118318" cy="3253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EC90F8-165E-31E2-F49F-5F4616DFE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0" y="3312696"/>
            <a:ext cx="6954450" cy="1772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470E96-95F0-5DC5-A445-48251ADBE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59" y="5298884"/>
            <a:ext cx="6954451" cy="12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1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1CD506-AFEC-925B-FE0C-C71CBF86A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632" y="643466"/>
            <a:ext cx="816273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43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8D72-7B8C-4B93-5B8A-2782E119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Standing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7B4A-F356-1638-ACF8-7D0E9351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Query : </a:t>
            </a:r>
            <a:r>
              <a:rPr lang="en-US" b="1" i="1" dirty="0"/>
              <a:t>Multicore Computer chips</a:t>
            </a:r>
          </a:p>
          <a:p>
            <a:r>
              <a:rPr lang="en-US" dirty="0"/>
              <a:t>Automating the repetitive task.</a:t>
            </a:r>
          </a:p>
          <a:p>
            <a:r>
              <a:rPr lang="en-US" b="1" dirty="0"/>
              <a:t>A standing query </a:t>
            </a:r>
            <a:r>
              <a:rPr lang="en-US" dirty="0"/>
              <a:t>is like any other query except that it is periodically executed on a collection to which new documents are incrementally added over time.</a:t>
            </a:r>
          </a:p>
          <a:p>
            <a:r>
              <a:rPr lang="en-US" dirty="0"/>
              <a:t>Redefine standing query over time.</a:t>
            </a:r>
          </a:p>
          <a:p>
            <a:r>
              <a:rPr lang="en-US" dirty="0"/>
              <a:t>Standing query keeps generality and scope of problem space.</a:t>
            </a:r>
          </a:p>
          <a:p>
            <a:r>
              <a:rPr lang="en-US" dirty="0"/>
              <a:t>Given a set of classes, determine which class(es) a given object belongs to. </a:t>
            </a:r>
          </a:p>
          <a:p>
            <a:pPr lvl="1"/>
            <a:r>
              <a:rPr lang="en-US" dirty="0"/>
              <a:t>the standing query serves to divide new newswire articles into the two classes: documents about multicore computer chips and documents not about multicore computer chips. This is two class classification.  Using standing query, classification also called </a:t>
            </a:r>
            <a:r>
              <a:rPr lang="en-US" b="1" dirty="0"/>
              <a:t>routing or filtering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7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EFED-760B-07AD-0254-6DE9C72C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B010-462A-F5B8-8849-77BD853E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Topics, text classification , text categorization or topic spotting.</a:t>
            </a:r>
          </a:p>
          <a:p>
            <a:pPr marL="0" indent="0">
              <a:buNone/>
            </a:pPr>
            <a:r>
              <a:rPr lang="en-US" dirty="0"/>
              <a:t>The notion of classification is very general and has many applications within and beyond information retrieval (IR). </a:t>
            </a:r>
          </a:p>
        </p:txBody>
      </p:sp>
    </p:spTree>
    <p:extLst>
      <p:ext uri="{BB962C8B-B14F-4D97-AF65-F5344CB8AC3E}">
        <p14:creationId xmlns:p14="http://schemas.microsoft.com/office/powerpoint/2010/main" val="423380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9398-8D25-58D2-31C0-1F75BA6C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from IR in Text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9788-DB73-4B70-808A-F0E86E1A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 Computer vision ? </a:t>
            </a:r>
          </a:p>
          <a:p>
            <a:r>
              <a:rPr lang="en-US" dirty="0"/>
              <a:t>Initially Several of the preprocessing steps necessary for indexing</a:t>
            </a:r>
          </a:p>
          <a:p>
            <a:r>
              <a:rPr lang="en-US" dirty="0"/>
              <a:t>The automatic detection of spam pages (which then are not included in the</a:t>
            </a:r>
          </a:p>
          <a:p>
            <a:r>
              <a:rPr lang="en-US" dirty="0"/>
              <a:t>The automatic detection of explicitly indecent content</a:t>
            </a:r>
          </a:p>
          <a:p>
            <a:r>
              <a:rPr lang="en-US" b="1" dirty="0"/>
              <a:t>SENTIMENT DETECTION:</a:t>
            </a:r>
            <a:r>
              <a:rPr lang="en-US" dirty="0"/>
              <a:t> movie or product review</a:t>
            </a:r>
          </a:p>
          <a:p>
            <a:r>
              <a:rPr lang="en-US" b="1" dirty="0"/>
              <a:t>Email Sorting</a:t>
            </a:r>
            <a:r>
              <a:rPr lang="en-US" dirty="0"/>
              <a:t>:  </a:t>
            </a:r>
          </a:p>
          <a:p>
            <a:r>
              <a:rPr lang="en-US" b="1" dirty="0"/>
              <a:t>Vertical Search Engine:</a:t>
            </a:r>
            <a:r>
              <a:rPr lang="en-US" dirty="0"/>
              <a:t> Vertical search engines restrict searches to a particular topic.</a:t>
            </a:r>
          </a:p>
        </p:txBody>
      </p:sp>
    </p:spTree>
    <p:extLst>
      <p:ext uri="{BB962C8B-B14F-4D97-AF65-F5344CB8AC3E}">
        <p14:creationId xmlns:p14="http://schemas.microsoft.com/office/powerpoint/2010/main" val="314549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0D1D4-6F67-F977-E60B-D03D9B744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1" y="1066287"/>
            <a:ext cx="5654530" cy="417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47918-A29A-9560-CA95-800DFE582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358" y="936735"/>
            <a:ext cx="5715495" cy="38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5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D9F5-B864-0419-57E6-387D023B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515600" cy="749048"/>
          </a:xfrm>
        </p:spPr>
        <p:txBody>
          <a:bodyPr/>
          <a:lstStyle/>
          <a:p>
            <a:r>
              <a:rPr lang="en-US" dirty="0"/>
              <a:t>Statistical text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D981-8C72-0E1F-0FC8-4782C225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49048"/>
            <a:ext cx="10515600" cy="4351338"/>
          </a:xfrm>
        </p:spPr>
        <p:txBody>
          <a:bodyPr/>
          <a:lstStyle/>
          <a:p>
            <a:r>
              <a:rPr lang="en-US" dirty="0"/>
              <a:t>Manual, Rule based, Machine learning based.</a:t>
            </a:r>
          </a:p>
          <a:p>
            <a:r>
              <a:rPr lang="en-US" dirty="0"/>
              <a:t>ML still manual.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C17D9-5CA8-F916-68D8-20C5DE4F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68379"/>
            <a:ext cx="11003280" cy="518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0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7CD18755-9310-66CB-2A2D-95D753839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8" y="643466"/>
            <a:ext cx="1076534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8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76671-21E3-0287-BC9F-B14E38232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70" y="300243"/>
            <a:ext cx="6111770" cy="3337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E5514-15FA-7598-9EE8-CCF1B83D8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4" y="300243"/>
            <a:ext cx="5572286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269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Text Classification </vt:lpstr>
      <vt:lpstr>PowerPoint Presentation</vt:lpstr>
      <vt:lpstr>Standing Query</vt:lpstr>
      <vt:lpstr>General Classification </vt:lpstr>
      <vt:lpstr>Examples from IR in Text Classification </vt:lpstr>
      <vt:lpstr>PowerPoint Presentation</vt:lpstr>
      <vt:lpstr>Statistical text Classification </vt:lpstr>
      <vt:lpstr>PowerPoint Presentation</vt:lpstr>
      <vt:lpstr>PowerPoint Presentation</vt:lpstr>
      <vt:lpstr>PowerPoint Presentation</vt:lpstr>
      <vt:lpstr>Naïve Bayes text Classification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 Lecturer FCS</dc:creator>
  <cp:lastModifiedBy>Safia Baloch Lecturer FCS</cp:lastModifiedBy>
  <cp:revision>43</cp:revision>
  <dcterms:created xsi:type="dcterms:W3CDTF">2025-04-16T06:37:40Z</dcterms:created>
  <dcterms:modified xsi:type="dcterms:W3CDTF">2025-04-16T10:38:58Z</dcterms:modified>
</cp:coreProperties>
</file>