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83089-FE6B-4352-8840-09F7BBBC9FC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A795-D752-4777-9C11-7CBBBB8A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5E6F-DF6F-ED94-448A-7E4A19CA8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D07E-CF4B-5A3A-EFB4-6BE890568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4EF1-E2DE-35FD-FE02-8C5B6BB0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C2FA-4CE7-1C26-A45F-C38BE5A6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04E5-84A3-5A5D-18CE-5AA90D1A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3689-10E3-D346-7344-43634199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93004-75EA-5F60-E04D-0EE601E1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131E-A3C5-F97F-4C86-12164E9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B22F-096A-908F-ACBB-5072DAD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C572-B639-9FE4-0D77-2A6D6D3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AFDA-3356-3848-816F-B9C8F84D2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9F5F8-CFD7-D629-405D-6187DC1D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74B0-0E6A-A149-487E-7621F046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19B8-DE31-7F71-2035-55A15E0B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374C-ECFD-7063-46D6-9660E8A5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04AF-6C4A-929E-7D0A-5D40405E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1BE6-1396-34BA-91DD-85DE8731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377C-817E-95AB-10E0-41749757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F26A-3ACE-4523-DBAB-4C1675D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86C2-D099-E9D3-3A8D-A51E3E24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CA5-DEC5-5391-B170-89165028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E78F-CBF2-B9E1-D17F-3A5A80C3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8D9-FB98-834B-40CA-CB08E253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A6BE-EE48-1356-A32D-3E1AEA3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6AF8-CCBB-E010-5746-9A34E128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64D1-D6DF-3A76-B426-F95CA4F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FD8F-9FF7-3D15-1EE5-DC6CE2790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2A1B6-121F-AFA6-48E8-0B73037A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F3C63-D07A-6265-F6B9-77F0CFE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922B-3230-9112-3368-319D3F8C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C06D-F296-9462-5214-5323D759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7D72-5231-1D27-DEB2-59ECAA9D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46056-2C0D-B6FE-6BCA-6E46718D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FAF2-235B-17D5-2D42-F9D9D0AFF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7558-5790-F8E5-8EB3-813A5E20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2FC1F-635A-6167-197C-A5BB742E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9419B-8C41-EB9B-0B2F-FE0BE7B9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AF9E7-D8AE-196F-0B5B-AAF7D00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9F22-E395-EDD8-B095-16BE221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7F6D-7ECB-B650-6D2E-CDE749DA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35D39-F3FB-4F05-D0CD-D3FB39C6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DA7EB-414B-6511-12C2-E7F1F62A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189C9-473D-44A6-01AB-0DEC990E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22316-3755-A35C-0F16-F0543C3B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0E3CF-E358-9CCA-BA57-5EB696F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54311-2FBB-8703-3E7A-893422F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BABE-342F-DBF8-DF43-E091383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6595-9F91-2F14-CDE9-26957E4D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205A-BCBB-6EFD-19F5-A33E36E5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179ED-5734-8656-0946-17499E3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210F1-A955-B8CA-9E06-5CF53B43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CE9E-6344-F570-A19A-79A3D5D1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5497-72E1-2034-C291-22437B0A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836E2-5128-C257-F8CE-5D7038644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FE564-FA92-6873-59CE-1E9A506C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95F2-D933-251C-5EFB-FE0A5B35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031F-0D11-2FCD-3570-18FC3F65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C53C7-87C6-852A-FA23-BB392D1B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D5E39-7AA7-D246-61A8-DA360ED5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E680-AC27-FE59-D215-D8EE658B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06FE-21E6-3C6D-5BED-80D9C1B5A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3FFB4-A598-4FD3-B542-88E91225A8C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1787-FC05-5BA9-9952-87C9363E8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B668-68DD-51C9-3E5C-509381DC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E02A-FAA3-4610-A049-EA1A6426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CCB3-159C-1D35-1D80-F631D62ED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Deployment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35CF7-AAC9-3112-F84E-B17A18A25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CE-408</a:t>
            </a:r>
          </a:p>
          <a:p>
            <a:r>
              <a:rPr lang="en-US" dirty="0"/>
              <a:t>Safia Baloch</a:t>
            </a:r>
          </a:p>
        </p:txBody>
      </p:sp>
    </p:spTree>
    <p:extLst>
      <p:ext uri="{BB962C8B-B14F-4D97-AF65-F5344CB8AC3E}">
        <p14:creationId xmlns:p14="http://schemas.microsoft.com/office/powerpoint/2010/main" val="270500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0C5271-B027-AC7D-10C7-ABBB9EBF1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208"/>
            <a:ext cx="10905066" cy="55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1988-C494-1426-C864-1352CF42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MultiCloud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FD01-13A4-C72E-3296-4E932446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cloud services from different providers simultaneously</a:t>
            </a:r>
          </a:p>
          <a:p>
            <a:r>
              <a:rPr lang="en-US" dirty="0"/>
              <a:t>E.g. an organization might use Microsoft Azure for certain workloads and AWS for others.</a:t>
            </a:r>
          </a:p>
          <a:p>
            <a:r>
              <a:rPr lang="en-US" dirty="0"/>
              <a:t>Complex to manage</a:t>
            </a:r>
          </a:p>
          <a:p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Multicloud</a:t>
            </a:r>
            <a:r>
              <a:rPr lang="en-US" dirty="0"/>
              <a:t>:</a:t>
            </a:r>
          </a:p>
          <a:p>
            <a:r>
              <a:rPr lang="en-US" dirty="0"/>
              <a:t>Vendor Independence to reduce reliance on single cloud provider</a:t>
            </a:r>
          </a:p>
          <a:p>
            <a:r>
              <a:rPr lang="en-US" dirty="0"/>
              <a:t>Cost Optimization by choosing the best/suitable provider for each workload</a:t>
            </a:r>
          </a:p>
          <a:p>
            <a:r>
              <a:rPr lang="en-US" dirty="0"/>
              <a:t>Flexibility in operations and resilience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5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465-8B0A-522A-FCC2-0E78540B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Deployment Model for following use cases( private or public)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61CE-8A8E-545C-D6ED-BABF657D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Relieve demand on IT resources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Protect sensitive information, including intellectual property</a:t>
            </a:r>
          </a:p>
          <a:p>
            <a:pPr>
              <a:spcAft>
                <a:spcPts val="375"/>
              </a:spcAft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Scale up quickly and accelerate time to market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Meet data sovereignty or compliance requirements</a:t>
            </a:r>
          </a:p>
          <a:p>
            <a:pPr>
              <a:spcAft>
                <a:spcPts val="375"/>
              </a:spcAft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Run workloads over the short term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Ensure high availability</a:t>
            </a:r>
          </a:p>
          <a:p>
            <a:pPr algn="l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Manage upfront 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7392-8245-1CB9-0355-30FB27B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deployment model for your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1F0-05BC-B756-73AE-1B6948C4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requirement, operational preference, cost consideration</a:t>
            </a:r>
          </a:p>
          <a:p>
            <a:r>
              <a:rPr lang="en-US" dirty="0"/>
              <a:t>Technology Fit</a:t>
            </a:r>
          </a:p>
          <a:p>
            <a:r>
              <a:rPr lang="en-US" dirty="0"/>
              <a:t>Operational Fit</a:t>
            </a:r>
          </a:p>
          <a:p>
            <a:r>
              <a:rPr lang="en-US" dirty="0"/>
              <a:t>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DAF7-D367-2D9A-A0AE-E4B1F75D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72EB-F8E0-9711-60B5-8D708DDB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Model: how resources of a system are employed to execute the application function. </a:t>
            </a:r>
          </a:p>
          <a:p>
            <a:r>
              <a:rPr lang="en-US" dirty="0"/>
              <a:t>Beyond the capabilities of the resources, it is deployment that essentially determines the runtime properties of the system , e.g.</a:t>
            </a:r>
          </a:p>
          <a:p>
            <a:r>
              <a:rPr lang="en-US" dirty="0"/>
              <a:t>Responsiveness, reliability, availability.</a:t>
            </a:r>
          </a:p>
          <a:p>
            <a:r>
              <a:rPr lang="en-US" dirty="0"/>
              <a:t>The automatic, or machine supported design of a deployment. </a:t>
            </a:r>
          </a:p>
          <a:p>
            <a:r>
              <a:rPr lang="en-US" dirty="0"/>
              <a:t>What is Deployment? “Central resource broker”</a:t>
            </a:r>
          </a:p>
        </p:txBody>
      </p:sp>
    </p:spTree>
    <p:extLst>
      <p:ext uri="{BB962C8B-B14F-4D97-AF65-F5344CB8AC3E}">
        <p14:creationId xmlns:p14="http://schemas.microsoft.com/office/powerpoint/2010/main" val="10283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14D0-198F-5203-B2F3-E844075C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EBDF-8FB5-6AC5-04BE-6C9B61CB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Referred as  “internal cloud”, Traditional IT environment</a:t>
            </a:r>
          </a:p>
          <a:p>
            <a:r>
              <a:rPr lang="en-US" dirty="0"/>
              <a:t>Incorporates cloud characteristics , if designed with virtualization and orchestration tools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Benefits of Private Cloud:</a:t>
            </a:r>
          </a:p>
          <a:p>
            <a:pPr lvl="1"/>
            <a:r>
              <a:rPr lang="en-US" b="1" dirty="0"/>
              <a:t>Complete control</a:t>
            </a:r>
            <a:r>
              <a:rPr lang="en-US" dirty="0"/>
              <a:t> over entire stack</a:t>
            </a:r>
          </a:p>
          <a:p>
            <a:pPr lvl="1"/>
            <a:r>
              <a:rPr lang="en-US" b="1" dirty="0"/>
              <a:t>Enhanced security</a:t>
            </a:r>
            <a:r>
              <a:rPr lang="en-US" dirty="0"/>
              <a:t> to keep sensitive data in-house</a:t>
            </a:r>
          </a:p>
          <a:p>
            <a:pPr lvl="1"/>
            <a:r>
              <a:rPr lang="en-US" b="1" dirty="0"/>
              <a:t>Customization</a:t>
            </a:r>
            <a:r>
              <a:rPr lang="en-US" dirty="0"/>
              <a:t> of infrastructure to meet specific business needs.</a:t>
            </a:r>
          </a:p>
          <a:p>
            <a:pPr lvl="1"/>
            <a:r>
              <a:rPr lang="en-US" b="1" dirty="0"/>
              <a:t>On demand</a:t>
            </a:r>
            <a:r>
              <a:rPr lang="en-US" dirty="0"/>
              <a:t> data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2AC91-47FC-569A-0017-F9707B68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Vendors of Private Cloud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732-DADA-7987-8635-C34B468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300">
                <a:solidFill>
                  <a:schemeClr val="tx2"/>
                </a:solidFill>
              </a:rPr>
              <a:t>Private cloud stacks: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Vmware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Microsoft 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RedHat: subsidiary of Ibm: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Dell EMC: PowerFlex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OpenStack</a:t>
            </a:r>
          </a:p>
          <a:p>
            <a:pPr lvl="1"/>
            <a:r>
              <a:rPr lang="en-US" sz="1300">
                <a:solidFill>
                  <a:schemeClr val="tx2"/>
                </a:solidFill>
              </a:rPr>
              <a:t>HPE: Hewllet Packard Enterprise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C89159-FC9B-70CE-A91A-E28A3550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2" y="3364198"/>
            <a:ext cx="3935394" cy="2695476"/>
          </a:xfrm>
          <a:prstGeom prst="rect">
            <a:avLst/>
          </a:prstGeom>
        </p:spPr>
      </p:pic>
      <p:pic>
        <p:nvPicPr>
          <p:cNvPr id="5" name="Picture 4" descr="A group of logos of different companies&#10;&#10;Description automatically generated">
            <a:extLst>
              <a:ext uri="{FF2B5EF4-FFF2-40B4-BE49-F238E27FC236}">
                <a16:creationId xmlns:a16="http://schemas.microsoft.com/office/drawing/2014/main" id="{9239B6F2-93BD-D8A7-D126-B80F43E4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91"/>
          <a:stretch/>
        </p:blipFill>
        <p:spPr>
          <a:xfrm>
            <a:off x="6355641" y="3439591"/>
            <a:ext cx="5166360" cy="25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6AE-4E5F-15FC-1A6E-E6E719BC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D3B6-60D8-1C71-420D-54EA045E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Referred as “Cloud Computing”</a:t>
            </a:r>
          </a:p>
          <a:p>
            <a:r>
              <a:rPr lang="en-US" dirty="0"/>
              <a:t>IT services on infrastructure provided by third party.</a:t>
            </a:r>
          </a:p>
          <a:p>
            <a:r>
              <a:rPr lang="en-US" dirty="0"/>
              <a:t>Operate on Multi tenant model ( multiple customers sharing same infrastructures)</a:t>
            </a:r>
          </a:p>
          <a:p>
            <a:r>
              <a:rPr lang="en-US" dirty="0">
                <a:solidFill>
                  <a:srgbClr val="FF0000"/>
                </a:solidFill>
              </a:rPr>
              <a:t> Suitable for which type of business ?</a:t>
            </a:r>
          </a:p>
          <a:p>
            <a:r>
              <a:rPr lang="en-US" dirty="0"/>
              <a:t>Benefits of Public Cloud:</a:t>
            </a:r>
          </a:p>
          <a:p>
            <a:pPr lvl="1"/>
            <a:r>
              <a:rPr lang="en-US" dirty="0"/>
              <a:t>Cost Efficiency: Pay as you go</a:t>
            </a:r>
          </a:p>
          <a:p>
            <a:pPr lvl="1"/>
            <a:r>
              <a:rPr lang="en-US" dirty="0"/>
              <a:t>Scalability for resources up and down over demand</a:t>
            </a:r>
          </a:p>
          <a:p>
            <a:pPr lvl="1"/>
            <a:r>
              <a:rPr lang="en-US" dirty="0"/>
              <a:t>Accessibility from anywhere with an internet.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6EFAE-B83D-B1F9-8E65-AF69DFC3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Vendors of Public Cloud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1155-97D8-0287-5487-A5F0BD0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Amazon Web Services </a:t>
            </a:r>
          </a:p>
          <a:p>
            <a:r>
              <a:rPr lang="en-US" sz="2200" dirty="0"/>
              <a:t>Microsoft Azure</a:t>
            </a:r>
          </a:p>
          <a:p>
            <a:r>
              <a:rPr lang="en-US" sz="2200" dirty="0"/>
              <a:t>Google Cloud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466D-922E-3CC2-B5A1-4700D571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21847"/>
            <a:ext cx="6903720" cy="3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2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417-DD71-9162-EA6B-A47EC317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BC05-B414-CC8C-36EC-0B574516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Combination of private and public clouds</a:t>
            </a:r>
          </a:p>
          <a:p>
            <a:r>
              <a:rPr lang="en-US" dirty="0"/>
              <a:t>Creating flexible and unified environment</a:t>
            </a:r>
          </a:p>
          <a:p>
            <a:r>
              <a:rPr lang="en-US" dirty="0"/>
              <a:t>Organization which requires balance between security, compliance, performance.</a:t>
            </a:r>
          </a:p>
          <a:p>
            <a:r>
              <a:rPr lang="en-US" dirty="0"/>
              <a:t>E.g. storing data in a private cloud for compliance reasons and using public cloud services to deploy customer facing applications globally.</a:t>
            </a:r>
          </a:p>
          <a:p>
            <a:r>
              <a:rPr lang="en-US" dirty="0"/>
              <a:t>Cloud Bursting ?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b="0" i="0" dirty="0">
                <a:solidFill>
                  <a:srgbClr val="FF0000"/>
                </a:solidFill>
                <a:effectLst/>
                <a:latin typeface="AmazonEmberBold"/>
              </a:rPr>
              <a:t>How can you implement cloud bursting on AWS?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do organization use cloud bursting?</a:t>
            </a:r>
          </a:p>
          <a:p>
            <a:pPr lvl="1"/>
            <a:r>
              <a:rPr lang="en-US" dirty="0"/>
              <a:t>Marketing campaigns</a:t>
            </a:r>
          </a:p>
          <a:p>
            <a:pPr lvl="1"/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17698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7BDB-0DDA-CDC4-458C-2C61C360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Hybrid Cloud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Flexibility between on premises, private, public cloud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Scalability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Compliance </a:t>
            </a:r>
          </a:p>
        </p:txBody>
      </p:sp>
      <p:sp>
        <p:nvSpPr>
          <p:cNvPr id="105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diagram of a building&#10;&#10;Description automatically generated">
            <a:extLst>
              <a:ext uri="{FF2B5EF4-FFF2-40B4-BE49-F238E27FC236}">
                <a16:creationId xmlns:a16="http://schemas.microsoft.com/office/drawing/2014/main" id="{7428FEF2-C115-D273-73C5-DDFC8C04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11" y="2633472"/>
            <a:ext cx="11476329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5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AmazonEmberBold</vt:lpstr>
      <vt:lpstr>Aptos</vt:lpstr>
      <vt:lpstr>Aptos Display</vt:lpstr>
      <vt:lpstr>Arial</vt:lpstr>
      <vt:lpstr>intel-clear</vt:lpstr>
      <vt:lpstr>Office Theme</vt:lpstr>
      <vt:lpstr>Cloud Deployment Models</vt:lpstr>
      <vt:lpstr>Choosing right deployment model for your organization</vt:lpstr>
      <vt:lpstr>Model Based Deployment</vt:lpstr>
      <vt:lpstr>Private Cloud</vt:lpstr>
      <vt:lpstr>Vendors of Private Cloud</vt:lpstr>
      <vt:lpstr>Public Cloud </vt:lpstr>
      <vt:lpstr>Vendors of Public Cloud</vt:lpstr>
      <vt:lpstr>Hybrid Cloud </vt:lpstr>
      <vt:lpstr>Benefits of Hybrid Cloud  Flexibility between on premises, private, public cloud Scalability Compliance </vt:lpstr>
      <vt:lpstr>PowerPoint Presentation</vt:lpstr>
      <vt:lpstr>MultiCloud </vt:lpstr>
      <vt:lpstr>Ideal Deployment Model for following use cases( private or public)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63</cp:revision>
  <dcterms:created xsi:type="dcterms:W3CDTF">2024-11-18T04:58:02Z</dcterms:created>
  <dcterms:modified xsi:type="dcterms:W3CDTF">2024-11-27T06:18:53Z</dcterms:modified>
</cp:coreProperties>
</file>