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59" r:id="rId4"/>
    <p:sldId id="262" r:id="rId5"/>
    <p:sldId id="264" r:id="rId6"/>
    <p:sldId id="260" r:id="rId7"/>
    <p:sldId id="265" r:id="rId8"/>
    <p:sldId id="263" r:id="rId9"/>
    <p:sldId id="266" r:id="rId10"/>
    <p:sldId id="257" r:id="rId11"/>
    <p:sldId id="267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A596D-6EC4-4600-8404-EAB21F2AC36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9530418-639C-4305-BFAD-84AF47C0FCC0}">
      <dgm:prSet/>
      <dgm:spPr/>
      <dgm:t>
        <a:bodyPr/>
        <a:lstStyle/>
        <a:p>
          <a:pPr>
            <a:defRPr b="1"/>
          </a:pPr>
          <a:r>
            <a:rPr lang="en-US" b="1"/>
            <a:t>Compute</a:t>
          </a:r>
          <a:r>
            <a:rPr lang="en-US"/>
            <a:t>: rack server, blade servers, tower servers. </a:t>
          </a:r>
        </a:p>
      </dgm:t>
    </dgm:pt>
    <dgm:pt modelId="{757FDC50-7AC7-4A35-8BE2-97DEB47D8833}" type="parTrans" cxnId="{2FF82D9B-7535-4DA7-86AE-52184AFE041C}">
      <dgm:prSet/>
      <dgm:spPr/>
      <dgm:t>
        <a:bodyPr/>
        <a:lstStyle/>
        <a:p>
          <a:endParaRPr lang="en-US"/>
        </a:p>
      </dgm:t>
    </dgm:pt>
    <dgm:pt modelId="{51B5DCD2-034B-45DA-9E0F-F7320272C923}" type="sibTrans" cxnId="{2FF82D9B-7535-4DA7-86AE-52184AFE041C}">
      <dgm:prSet/>
      <dgm:spPr/>
      <dgm:t>
        <a:bodyPr/>
        <a:lstStyle/>
        <a:p>
          <a:endParaRPr lang="en-US"/>
        </a:p>
      </dgm:t>
    </dgm:pt>
    <dgm:pt modelId="{C78285F0-E78B-4FBF-977E-858E41A53BB8}">
      <dgm:prSet/>
      <dgm:spPr/>
      <dgm:t>
        <a:bodyPr/>
        <a:lstStyle/>
        <a:p>
          <a:pPr>
            <a:defRPr b="1"/>
          </a:pPr>
          <a:r>
            <a:rPr lang="en-US" b="1"/>
            <a:t>Storage systems: </a:t>
          </a:r>
          <a:endParaRPr lang="en-US"/>
        </a:p>
      </dgm:t>
    </dgm:pt>
    <dgm:pt modelId="{07FDCD3C-80E4-46EC-B9E5-39586C271371}" type="parTrans" cxnId="{2C6638EC-7177-4D97-B227-308FD5E25592}">
      <dgm:prSet/>
      <dgm:spPr/>
      <dgm:t>
        <a:bodyPr/>
        <a:lstStyle/>
        <a:p>
          <a:endParaRPr lang="en-US"/>
        </a:p>
      </dgm:t>
    </dgm:pt>
    <dgm:pt modelId="{309B6A6E-632B-4DF8-AB88-7C67AE88B45F}" type="sibTrans" cxnId="{2C6638EC-7177-4D97-B227-308FD5E25592}">
      <dgm:prSet/>
      <dgm:spPr/>
      <dgm:t>
        <a:bodyPr/>
        <a:lstStyle/>
        <a:p>
          <a:endParaRPr lang="en-US"/>
        </a:p>
      </dgm:t>
    </dgm:pt>
    <dgm:pt modelId="{FE17A8F3-4967-4BAD-9F63-AD42A4B5CF88}">
      <dgm:prSet/>
      <dgm:spPr/>
      <dgm:t>
        <a:bodyPr/>
        <a:lstStyle/>
        <a:p>
          <a:r>
            <a:rPr lang="en-US"/>
            <a:t>SANs: Storage Area Networks</a:t>
          </a:r>
        </a:p>
      </dgm:t>
    </dgm:pt>
    <dgm:pt modelId="{976E132C-A886-4A63-8177-25E15D1DF9CE}" type="parTrans" cxnId="{170413A7-D17F-4B4E-9190-7447291EA3C7}">
      <dgm:prSet/>
      <dgm:spPr/>
      <dgm:t>
        <a:bodyPr/>
        <a:lstStyle/>
        <a:p>
          <a:endParaRPr lang="en-US"/>
        </a:p>
      </dgm:t>
    </dgm:pt>
    <dgm:pt modelId="{7A537839-C694-4872-8D0F-7FB2FA9687B3}" type="sibTrans" cxnId="{170413A7-D17F-4B4E-9190-7447291EA3C7}">
      <dgm:prSet/>
      <dgm:spPr/>
      <dgm:t>
        <a:bodyPr/>
        <a:lstStyle/>
        <a:p>
          <a:endParaRPr lang="en-US"/>
        </a:p>
      </dgm:t>
    </dgm:pt>
    <dgm:pt modelId="{50DE68B5-78FC-4016-BB77-DCEDF59D3AEB}">
      <dgm:prSet/>
      <dgm:spPr/>
      <dgm:t>
        <a:bodyPr/>
        <a:lstStyle/>
        <a:p>
          <a:r>
            <a:rPr lang="en-US"/>
            <a:t>NAS: Network Attached Storage</a:t>
          </a:r>
        </a:p>
      </dgm:t>
    </dgm:pt>
    <dgm:pt modelId="{7E92A5BE-3AFD-4572-9C23-8C2132CD6FE9}" type="parTrans" cxnId="{FD0D9AA6-92A2-4AB5-A529-3865BD2EFB37}">
      <dgm:prSet/>
      <dgm:spPr/>
      <dgm:t>
        <a:bodyPr/>
        <a:lstStyle/>
        <a:p>
          <a:endParaRPr lang="en-US"/>
        </a:p>
      </dgm:t>
    </dgm:pt>
    <dgm:pt modelId="{DB68654B-64D8-42D3-8545-1B8AA982258B}" type="sibTrans" cxnId="{FD0D9AA6-92A2-4AB5-A529-3865BD2EFB37}">
      <dgm:prSet/>
      <dgm:spPr/>
      <dgm:t>
        <a:bodyPr/>
        <a:lstStyle/>
        <a:p>
          <a:endParaRPr lang="en-US"/>
        </a:p>
      </dgm:t>
    </dgm:pt>
    <dgm:pt modelId="{EBD1287B-DE34-45EC-8CF2-0624D06E058B}">
      <dgm:prSet/>
      <dgm:spPr/>
      <dgm:t>
        <a:bodyPr/>
        <a:lstStyle/>
        <a:p>
          <a:r>
            <a:rPr lang="en-US"/>
            <a:t>DAS: Direct Attached Storage</a:t>
          </a:r>
        </a:p>
      </dgm:t>
    </dgm:pt>
    <dgm:pt modelId="{F8C502B9-3A98-4F1A-BE13-6BA2B4D224BF}" type="parTrans" cxnId="{A8299026-A215-4B69-BFBF-E5075C35D334}">
      <dgm:prSet/>
      <dgm:spPr/>
      <dgm:t>
        <a:bodyPr/>
        <a:lstStyle/>
        <a:p>
          <a:endParaRPr lang="en-US"/>
        </a:p>
      </dgm:t>
    </dgm:pt>
    <dgm:pt modelId="{627E2866-25DA-4A39-9A4A-27D9D39C2C63}" type="sibTrans" cxnId="{A8299026-A215-4B69-BFBF-E5075C35D334}">
      <dgm:prSet/>
      <dgm:spPr/>
      <dgm:t>
        <a:bodyPr/>
        <a:lstStyle/>
        <a:p>
          <a:endParaRPr lang="en-US"/>
        </a:p>
      </dgm:t>
    </dgm:pt>
    <dgm:pt modelId="{C249B595-B8FF-415F-9FAE-C907043B43C0}">
      <dgm:prSet/>
      <dgm:spPr/>
      <dgm:t>
        <a:bodyPr/>
        <a:lstStyle/>
        <a:p>
          <a:pPr>
            <a:defRPr b="1"/>
          </a:pPr>
          <a:r>
            <a:rPr lang="en-US" b="1"/>
            <a:t>Networking Equipment: </a:t>
          </a:r>
          <a:r>
            <a:rPr lang="en-US"/>
            <a:t>Switches, routers, firewalls, and load balancers</a:t>
          </a:r>
        </a:p>
      </dgm:t>
    </dgm:pt>
    <dgm:pt modelId="{16D9C95D-81CA-4601-AA9B-922CAA45851E}" type="parTrans" cxnId="{EF38A580-5120-4446-863E-E334B37B5C2D}">
      <dgm:prSet/>
      <dgm:spPr/>
      <dgm:t>
        <a:bodyPr/>
        <a:lstStyle/>
        <a:p>
          <a:endParaRPr lang="en-US"/>
        </a:p>
      </dgm:t>
    </dgm:pt>
    <dgm:pt modelId="{77ECAC6E-157E-4192-AF6B-B20ADF993056}" type="sibTrans" cxnId="{EF38A580-5120-4446-863E-E334B37B5C2D}">
      <dgm:prSet/>
      <dgm:spPr/>
      <dgm:t>
        <a:bodyPr/>
        <a:lstStyle/>
        <a:p>
          <a:endParaRPr lang="en-US"/>
        </a:p>
      </dgm:t>
    </dgm:pt>
    <dgm:pt modelId="{9DE1F65E-364E-4200-B02D-95560948BB98}">
      <dgm:prSet/>
      <dgm:spPr/>
      <dgm:t>
        <a:bodyPr/>
        <a:lstStyle/>
        <a:p>
          <a:pPr>
            <a:defRPr b="1"/>
          </a:pPr>
          <a:r>
            <a:rPr lang="en-US" b="1"/>
            <a:t>Power Infrastructure:</a:t>
          </a:r>
          <a:endParaRPr lang="en-US"/>
        </a:p>
      </dgm:t>
    </dgm:pt>
    <dgm:pt modelId="{AA5FB587-0EB0-4786-B1BF-BD7D06FB0109}" type="parTrans" cxnId="{A263C4A1-F5EE-4E2D-968A-A21448A79CFF}">
      <dgm:prSet/>
      <dgm:spPr/>
      <dgm:t>
        <a:bodyPr/>
        <a:lstStyle/>
        <a:p>
          <a:endParaRPr lang="en-US"/>
        </a:p>
      </dgm:t>
    </dgm:pt>
    <dgm:pt modelId="{1FF4DD36-59F5-4CAE-A531-E130F75A0603}" type="sibTrans" cxnId="{A263C4A1-F5EE-4E2D-968A-A21448A79CFF}">
      <dgm:prSet/>
      <dgm:spPr/>
      <dgm:t>
        <a:bodyPr/>
        <a:lstStyle/>
        <a:p>
          <a:endParaRPr lang="en-US"/>
        </a:p>
      </dgm:t>
    </dgm:pt>
    <dgm:pt modelId="{3964E02A-271B-418A-A651-8682C7B5AC55}">
      <dgm:prSet/>
      <dgm:spPr/>
      <dgm:t>
        <a:bodyPr/>
        <a:lstStyle/>
        <a:p>
          <a:r>
            <a:rPr lang="en-US"/>
            <a:t>CRAC: Computer Room Air Conditioning Unit</a:t>
          </a:r>
        </a:p>
      </dgm:t>
    </dgm:pt>
    <dgm:pt modelId="{814C8A54-8365-41D6-B950-06EE745E2293}" type="parTrans" cxnId="{0C0E6A10-10EF-4F71-825F-1532902AF277}">
      <dgm:prSet/>
      <dgm:spPr/>
      <dgm:t>
        <a:bodyPr/>
        <a:lstStyle/>
        <a:p>
          <a:endParaRPr lang="en-US"/>
        </a:p>
      </dgm:t>
    </dgm:pt>
    <dgm:pt modelId="{3F62DE35-A7A3-4273-8F36-BB974BA0B939}" type="sibTrans" cxnId="{0C0E6A10-10EF-4F71-825F-1532902AF277}">
      <dgm:prSet/>
      <dgm:spPr/>
      <dgm:t>
        <a:bodyPr/>
        <a:lstStyle/>
        <a:p>
          <a:endParaRPr lang="en-US"/>
        </a:p>
      </dgm:t>
    </dgm:pt>
    <dgm:pt modelId="{CDE66548-BFC6-4084-B472-94FF3125E24B}">
      <dgm:prSet/>
      <dgm:spPr/>
      <dgm:t>
        <a:bodyPr/>
        <a:lstStyle/>
        <a:p>
          <a:r>
            <a:rPr lang="en-US"/>
            <a:t>LCS: Liquid cooling systems, and </a:t>
          </a:r>
        </a:p>
      </dgm:t>
    </dgm:pt>
    <dgm:pt modelId="{27356575-2EBB-4DE8-B7CF-0128744997DC}" type="parTrans" cxnId="{F0F030F6-404F-487C-B8FB-B040687620B1}">
      <dgm:prSet/>
      <dgm:spPr/>
      <dgm:t>
        <a:bodyPr/>
        <a:lstStyle/>
        <a:p>
          <a:endParaRPr lang="en-US"/>
        </a:p>
      </dgm:t>
    </dgm:pt>
    <dgm:pt modelId="{F98E3E85-585D-4752-928B-868F1C8B7DC8}" type="sibTrans" cxnId="{F0F030F6-404F-487C-B8FB-B040687620B1}">
      <dgm:prSet/>
      <dgm:spPr/>
      <dgm:t>
        <a:bodyPr/>
        <a:lstStyle/>
        <a:p>
          <a:endParaRPr lang="en-US"/>
        </a:p>
      </dgm:t>
    </dgm:pt>
    <dgm:pt modelId="{14ED279C-0D32-4F3C-9398-F884F80924D7}">
      <dgm:prSet/>
      <dgm:spPr/>
      <dgm:t>
        <a:bodyPr/>
        <a:lstStyle/>
        <a:p>
          <a:r>
            <a:rPr lang="en-US"/>
            <a:t>hot/cold aisle containment for optimal temperature and humidity levels for hardware</a:t>
          </a:r>
        </a:p>
      </dgm:t>
    </dgm:pt>
    <dgm:pt modelId="{A3FB05A0-833C-40AF-8B14-42E239C0D364}" type="parTrans" cxnId="{98209523-FF3C-4080-9513-1BDA5898D82C}">
      <dgm:prSet/>
      <dgm:spPr/>
      <dgm:t>
        <a:bodyPr/>
        <a:lstStyle/>
        <a:p>
          <a:endParaRPr lang="en-US"/>
        </a:p>
      </dgm:t>
    </dgm:pt>
    <dgm:pt modelId="{17E6669E-AE78-4413-9E8C-E5687EC5776D}" type="sibTrans" cxnId="{98209523-FF3C-4080-9513-1BDA5898D82C}">
      <dgm:prSet/>
      <dgm:spPr/>
      <dgm:t>
        <a:bodyPr/>
        <a:lstStyle/>
        <a:p>
          <a:endParaRPr lang="en-US"/>
        </a:p>
      </dgm:t>
    </dgm:pt>
    <dgm:pt modelId="{AC8EEBCB-34DF-4879-BD05-A6DBDB508023}">
      <dgm:prSet/>
      <dgm:spPr/>
      <dgm:t>
        <a:bodyPr/>
        <a:lstStyle/>
        <a:p>
          <a:pPr>
            <a:defRPr b="1"/>
          </a:pPr>
          <a:r>
            <a:rPr lang="en-US" b="1"/>
            <a:t>Security Systems: </a:t>
          </a:r>
          <a:endParaRPr lang="en-US"/>
        </a:p>
      </dgm:t>
    </dgm:pt>
    <dgm:pt modelId="{0FB79E94-378E-455F-B73B-88BE6996A75E}" type="parTrans" cxnId="{A71D6F3E-0BAC-45E7-9F3C-F47310DE845C}">
      <dgm:prSet/>
      <dgm:spPr/>
      <dgm:t>
        <a:bodyPr/>
        <a:lstStyle/>
        <a:p>
          <a:endParaRPr lang="en-US"/>
        </a:p>
      </dgm:t>
    </dgm:pt>
    <dgm:pt modelId="{6EDB8B18-9B5D-4118-906C-1C22A69B8E6B}" type="sibTrans" cxnId="{A71D6F3E-0BAC-45E7-9F3C-F47310DE845C}">
      <dgm:prSet/>
      <dgm:spPr/>
      <dgm:t>
        <a:bodyPr/>
        <a:lstStyle/>
        <a:p>
          <a:endParaRPr lang="en-US"/>
        </a:p>
      </dgm:t>
    </dgm:pt>
    <dgm:pt modelId="{F240E243-B04C-4EE0-8407-AD900A31C9BC}">
      <dgm:prSet/>
      <dgm:spPr/>
      <dgm:t>
        <a:bodyPr/>
        <a:lstStyle/>
        <a:p>
          <a:pPr>
            <a:defRPr b="1"/>
          </a:pPr>
          <a:r>
            <a:rPr lang="en-US" b="1"/>
            <a:t>Management Software: </a:t>
          </a:r>
          <a:endParaRPr lang="en-US"/>
        </a:p>
      </dgm:t>
    </dgm:pt>
    <dgm:pt modelId="{AEC6A691-4F85-4490-B764-6F066FA67AC9}" type="parTrans" cxnId="{23E448F7-D6BE-43C1-B144-E0AA15970451}">
      <dgm:prSet/>
      <dgm:spPr/>
      <dgm:t>
        <a:bodyPr/>
        <a:lstStyle/>
        <a:p>
          <a:endParaRPr lang="en-US"/>
        </a:p>
      </dgm:t>
    </dgm:pt>
    <dgm:pt modelId="{34A6A800-60EC-40D5-9CD6-E8158683E86D}" type="sibTrans" cxnId="{23E448F7-D6BE-43C1-B144-E0AA15970451}">
      <dgm:prSet/>
      <dgm:spPr/>
      <dgm:t>
        <a:bodyPr/>
        <a:lstStyle/>
        <a:p>
          <a:endParaRPr lang="en-US"/>
        </a:p>
      </dgm:t>
    </dgm:pt>
    <dgm:pt modelId="{CC27B7E0-7278-42D3-A402-BAA0BE069B99}">
      <dgm:prSet/>
      <dgm:spPr/>
      <dgm:t>
        <a:bodyPr/>
        <a:lstStyle/>
        <a:p>
          <a:r>
            <a:rPr lang="en-US" b="1"/>
            <a:t>DCIM: </a:t>
          </a:r>
          <a:r>
            <a:rPr lang="en-US"/>
            <a:t>Data Center Infrastructure Management software</a:t>
          </a:r>
        </a:p>
      </dgm:t>
    </dgm:pt>
    <dgm:pt modelId="{1C4D9411-DB97-4A59-8701-DF00430B7316}" type="parTrans" cxnId="{1297937A-DD67-4673-BD92-D9966C99D99B}">
      <dgm:prSet/>
      <dgm:spPr/>
      <dgm:t>
        <a:bodyPr/>
        <a:lstStyle/>
        <a:p>
          <a:endParaRPr lang="en-US"/>
        </a:p>
      </dgm:t>
    </dgm:pt>
    <dgm:pt modelId="{AAC8AD5C-2C44-4A89-B888-7A5837EA1D4A}" type="sibTrans" cxnId="{1297937A-DD67-4673-BD92-D9966C99D99B}">
      <dgm:prSet/>
      <dgm:spPr/>
      <dgm:t>
        <a:bodyPr/>
        <a:lstStyle/>
        <a:p>
          <a:endParaRPr lang="en-US"/>
        </a:p>
      </dgm:t>
    </dgm:pt>
    <dgm:pt modelId="{4C62A8C7-988E-4163-A981-5E743033AE3E}" type="pres">
      <dgm:prSet presAssocID="{E4FA596D-6EC4-4600-8404-EAB21F2AC366}" presName="root" presStyleCnt="0">
        <dgm:presLayoutVars>
          <dgm:dir/>
          <dgm:resizeHandles val="exact"/>
        </dgm:presLayoutVars>
      </dgm:prSet>
      <dgm:spPr/>
    </dgm:pt>
    <dgm:pt modelId="{326B7AE9-A747-4A02-95CB-8347E3833E33}" type="pres">
      <dgm:prSet presAssocID="{99530418-639C-4305-BFAD-84AF47C0FCC0}" presName="compNode" presStyleCnt="0"/>
      <dgm:spPr/>
    </dgm:pt>
    <dgm:pt modelId="{F7BA8787-7E8C-4366-B858-0DD606587AB2}" type="pres">
      <dgm:prSet presAssocID="{99530418-639C-4305-BFAD-84AF47C0FCC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858350B-F063-45FC-BD02-EE60DD1EED63}" type="pres">
      <dgm:prSet presAssocID="{99530418-639C-4305-BFAD-84AF47C0FCC0}" presName="iconSpace" presStyleCnt="0"/>
      <dgm:spPr/>
    </dgm:pt>
    <dgm:pt modelId="{3022841B-F715-411E-A4D3-6FEF0852C24A}" type="pres">
      <dgm:prSet presAssocID="{99530418-639C-4305-BFAD-84AF47C0FCC0}" presName="parTx" presStyleLbl="revTx" presStyleIdx="0" presStyleCnt="12">
        <dgm:presLayoutVars>
          <dgm:chMax val="0"/>
          <dgm:chPref val="0"/>
        </dgm:presLayoutVars>
      </dgm:prSet>
      <dgm:spPr/>
    </dgm:pt>
    <dgm:pt modelId="{7EEDA743-7EB1-4B1F-9EC2-793C7C42E84A}" type="pres">
      <dgm:prSet presAssocID="{99530418-639C-4305-BFAD-84AF47C0FCC0}" presName="txSpace" presStyleCnt="0"/>
      <dgm:spPr/>
    </dgm:pt>
    <dgm:pt modelId="{5C855DEF-4E46-460F-BC1D-66EC1299F14A}" type="pres">
      <dgm:prSet presAssocID="{99530418-639C-4305-BFAD-84AF47C0FCC0}" presName="desTx" presStyleLbl="revTx" presStyleIdx="1" presStyleCnt="12">
        <dgm:presLayoutVars/>
      </dgm:prSet>
      <dgm:spPr/>
    </dgm:pt>
    <dgm:pt modelId="{3138C9C9-78E7-457D-A5AE-7436C2605A9E}" type="pres">
      <dgm:prSet presAssocID="{51B5DCD2-034B-45DA-9E0F-F7320272C923}" presName="sibTrans" presStyleCnt="0"/>
      <dgm:spPr/>
    </dgm:pt>
    <dgm:pt modelId="{C9698533-DC67-41A9-8434-E7EE8D1051BA}" type="pres">
      <dgm:prSet presAssocID="{C78285F0-E78B-4FBF-977E-858E41A53BB8}" presName="compNode" presStyleCnt="0"/>
      <dgm:spPr/>
    </dgm:pt>
    <dgm:pt modelId="{2CBB5ACD-0741-4D20-9AA7-641DB5F6115B}" type="pres">
      <dgm:prSet presAssocID="{C78285F0-E78B-4FBF-977E-858E41A53B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7737D14-2921-44E5-9CF1-EFA0C2C34E63}" type="pres">
      <dgm:prSet presAssocID="{C78285F0-E78B-4FBF-977E-858E41A53BB8}" presName="iconSpace" presStyleCnt="0"/>
      <dgm:spPr/>
    </dgm:pt>
    <dgm:pt modelId="{F7A7547A-6D9B-4899-B2DA-E4ECC325C9A3}" type="pres">
      <dgm:prSet presAssocID="{C78285F0-E78B-4FBF-977E-858E41A53BB8}" presName="parTx" presStyleLbl="revTx" presStyleIdx="2" presStyleCnt="12">
        <dgm:presLayoutVars>
          <dgm:chMax val="0"/>
          <dgm:chPref val="0"/>
        </dgm:presLayoutVars>
      </dgm:prSet>
      <dgm:spPr/>
    </dgm:pt>
    <dgm:pt modelId="{7E6918C0-90FE-478E-89EC-1BA420511539}" type="pres">
      <dgm:prSet presAssocID="{C78285F0-E78B-4FBF-977E-858E41A53BB8}" presName="txSpace" presStyleCnt="0"/>
      <dgm:spPr/>
    </dgm:pt>
    <dgm:pt modelId="{077BDC35-77C9-4F26-A379-613C17C2188B}" type="pres">
      <dgm:prSet presAssocID="{C78285F0-E78B-4FBF-977E-858E41A53BB8}" presName="desTx" presStyleLbl="revTx" presStyleIdx="3" presStyleCnt="12">
        <dgm:presLayoutVars/>
      </dgm:prSet>
      <dgm:spPr/>
    </dgm:pt>
    <dgm:pt modelId="{C657852B-69F4-4EAC-84C5-B5B58F7C1BF6}" type="pres">
      <dgm:prSet presAssocID="{309B6A6E-632B-4DF8-AB88-7C67AE88B45F}" presName="sibTrans" presStyleCnt="0"/>
      <dgm:spPr/>
    </dgm:pt>
    <dgm:pt modelId="{B0C98C89-62C2-4256-A817-7E076951E14F}" type="pres">
      <dgm:prSet presAssocID="{C249B595-B8FF-415F-9FAE-C907043B43C0}" presName="compNode" presStyleCnt="0"/>
      <dgm:spPr/>
    </dgm:pt>
    <dgm:pt modelId="{C56C2748-E3C0-415D-9786-9345D3076571}" type="pres">
      <dgm:prSet presAssocID="{C249B595-B8FF-415F-9FAE-C907043B43C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03C8A0D-30DA-4AD8-926D-84673965AE27}" type="pres">
      <dgm:prSet presAssocID="{C249B595-B8FF-415F-9FAE-C907043B43C0}" presName="iconSpace" presStyleCnt="0"/>
      <dgm:spPr/>
    </dgm:pt>
    <dgm:pt modelId="{BCD53586-C38D-4B26-ABE1-D4CEFB8B8965}" type="pres">
      <dgm:prSet presAssocID="{C249B595-B8FF-415F-9FAE-C907043B43C0}" presName="parTx" presStyleLbl="revTx" presStyleIdx="4" presStyleCnt="12">
        <dgm:presLayoutVars>
          <dgm:chMax val="0"/>
          <dgm:chPref val="0"/>
        </dgm:presLayoutVars>
      </dgm:prSet>
      <dgm:spPr/>
    </dgm:pt>
    <dgm:pt modelId="{8F491093-E7B1-4EDC-B4A2-6B9317C42BD0}" type="pres">
      <dgm:prSet presAssocID="{C249B595-B8FF-415F-9FAE-C907043B43C0}" presName="txSpace" presStyleCnt="0"/>
      <dgm:spPr/>
    </dgm:pt>
    <dgm:pt modelId="{043B3B31-64F0-465B-A30C-59F98D81454A}" type="pres">
      <dgm:prSet presAssocID="{C249B595-B8FF-415F-9FAE-C907043B43C0}" presName="desTx" presStyleLbl="revTx" presStyleIdx="5" presStyleCnt="12">
        <dgm:presLayoutVars/>
      </dgm:prSet>
      <dgm:spPr/>
    </dgm:pt>
    <dgm:pt modelId="{55093CCD-4B0E-4A94-87A5-2D8BF5064837}" type="pres">
      <dgm:prSet presAssocID="{77ECAC6E-157E-4192-AF6B-B20ADF993056}" presName="sibTrans" presStyleCnt="0"/>
      <dgm:spPr/>
    </dgm:pt>
    <dgm:pt modelId="{55CBCFDE-CEAC-4B03-9A78-E40DF79E9D69}" type="pres">
      <dgm:prSet presAssocID="{9DE1F65E-364E-4200-B02D-95560948BB98}" presName="compNode" presStyleCnt="0"/>
      <dgm:spPr/>
    </dgm:pt>
    <dgm:pt modelId="{041E784D-1C1B-494B-BA00-4F262760DF0F}" type="pres">
      <dgm:prSet presAssocID="{9DE1F65E-364E-4200-B02D-95560948BB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EBCCCD61-6D0A-4F3D-9124-5CF0D7D4D7FE}" type="pres">
      <dgm:prSet presAssocID="{9DE1F65E-364E-4200-B02D-95560948BB98}" presName="iconSpace" presStyleCnt="0"/>
      <dgm:spPr/>
    </dgm:pt>
    <dgm:pt modelId="{764B7013-9790-4E19-8730-A94E7B16A456}" type="pres">
      <dgm:prSet presAssocID="{9DE1F65E-364E-4200-B02D-95560948BB98}" presName="parTx" presStyleLbl="revTx" presStyleIdx="6" presStyleCnt="12">
        <dgm:presLayoutVars>
          <dgm:chMax val="0"/>
          <dgm:chPref val="0"/>
        </dgm:presLayoutVars>
      </dgm:prSet>
      <dgm:spPr/>
    </dgm:pt>
    <dgm:pt modelId="{88856ADE-6E21-4BBD-97AC-E57DF69CDA41}" type="pres">
      <dgm:prSet presAssocID="{9DE1F65E-364E-4200-B02D-95560948BB98}" presName="txSpace" presStyleCnt="0"/>
      <dgm:spPr/>
    </dgm:pt>
    <dgm:pt modelId="{C5E2D137-4C0E-4AE5-ACEE-ED1D9BC7155F}" type="pres">
      <dgm:prSet presAssocID="{9DE1F65E-364E-4200-B02D-95560948BB98}" presName="desTx" presStyleLbl="revTx" presStyleIdx="7" presStyleCnt="12">
        <dgm:presLayoutVars/>
      </dgm:prSet>
      <dgm:spPr/>
    </dgm:pt>
    <dgm:pt modelId="{33BF0994-18CE-4000-81DD-00DCA417EE73}" type="pres">
      <dgm:prSet presAssocID="{1FF4DD36-59F5-4CAE-A531-E130F75A0603}" presName="sibTrans" presStyleCnt="0"/>
      <dgm:spPr/>
    </dgm:pt>
    <dgm:pt modelId="{2E18DBF0-B19D-4EA9-A916-5C253B3A9006}" type="pres">
      <dgm:prSet presAssocID="{AC8EEBCB-34DF-4879-BD05-A6DBDB508023}" presName="compNode" presStyleCnt="0"/>
      <dgm:spPr/>
    </dgm:pt>
    <dgm:pt modelId="{62DE47D4-E635-4C4C-BB26-3B127E1619AD}" type="pres">
      <dgm:prSet presAssocID="{AC8EEBCB-34DF-4879-BD05-A6DBDB50802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FDF33E3-E960-4BA8-8AB7-FF4042BF660B}" type="pres">
      <dgm:prSet presAssocID="{AC8EEBCB-34DF-4879-BD05-A6DBDB508023}" presName="iconSpace" presStyleCnt="0"/>
      <dgm:spPr/>
    </dgm:pt>
    <dgm:pt modelId="{E415DDA8-3AEC-48A9-923D-0FB6B6721B7E}" type="pres">
      <dgm:prSet presAssocID="{AC8EEBCB-34DF-4879-BD05-A6DBDB508023}" presName="parTx" presStyleLbl="revTx" presStyleIdx="8" presStyleCnt="12">
        <dgm:presLayoutVars>
          <dgm:chMax val="0"/>
          <dgm:chPref val="0"/>
        </dgm:presLayoutVars>
      </dgm:prSet>
      <dgm:spPr/>
    </dgm:pt>
    <dgm:pt modelId="{E9D3D4EF-8DA5-42C8-B16D-233284B67070}" type="pres">
      <dgm:prSet presAssocID="{AC8EEBCB-34DF-4879-BD05-A6DBDB508023}" presName="txSpace" presStyleCnt="0"/>
      <dgm:spPr/>
    </dgm:pt>
    <dgm:pt modelId="{FB59CF99-F03C-4464-9431-09137A3B3BE0}" type="pres">
      <dgm:prSet presAssocID="{AC8EEBCB-34DF-4879-BD05-A6DBDB508023}" presName="desTx" presStyleLbl="revTx" presStyleIdx="9" presStyleCnt="12">
        <dgm:presLayoutVars/>
      </dgm:prSet>
      <dgm:spPr/>
    </dgm:pt>
    <dgm:pt modelId="{4B66DD6D-8BB8-4192-B3C6-3FE3722DCFA1}" type="pres">
      <dgm:prSet presAssocID="{6EDB8B18-9B5D-4118-906C-1C22A69B8E6B}" presName="sibTrans" presStyleCnt="0"/>
      <dgm:spPr/>
    </dgm:pt>
    <dgm:pt modelId="{4BEE9085-DB32-486A-A412-1283AC27ADED}" type="pres">
      <dgm:prSet presAssocID="{F240E243-B04C-4EE0-8407-AD900A31C9BC}" presName="compNode" presStyleCnt="0"/>
      <dgm:spPr/>
    </dgm:pt>
    <dgm:pt modelId="{CA0F740A-A7FB-4C5B-8BDE-9BDB3A341B59}" type="pres">
      <dgm:prSet presAssocID="{F240E243-B04C-4EE0-8407-AD900A31C9B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7978491-0A55-4B04-A5B8-D7CD43D91E5F}" type="pres">
      <dgm:prSet presAssocID="{F240E243-B04C-4EE0-8407-AD900A31C9BC}" presName="iconSpace" presStyleCnt="0"/>
      <dgm:spPr/>
    </dgm:pt>
    <dgm:pt modelId="{0D6C24ED-0627-4177-AEA0-1D919CC9A4A3}" type="pres">
      <dgm:prSet presAssocID="{F240E243-B04C-4EE0-8407-AD900A31C9BC}" presName="parTx" presStyleLbl="revTx" presStyleIdx="10" presStyleCnt="12">
        <dgm:presLayoutVars>
          <dgm:chMax val="0"/>
          <dgm:chPref val="0"/>
        </dgm:presLayoutVars>
      </dgm:prSet>
      <dgm:spPr/>
    </dgm:pt>
    <dgm:pt modelId="{605EBBFC-2BC2-4490-A640-B78AE58AA2BE}" type="pres">
      <dgm:prSet presAssocID="{F240E243-B04C-4EE0-8407-AD900A31C9BC}" presName="txSpace" presStyleCnt="0"/>
      <dgm:spPr/>
    </dgm:pt>
    <dgm:pt modelId="{902EAD10-CDB9-43C9-A5E4-6290684965A4}" type="pres">
      <dgm:prSet presAssocID="{F240E243-B04C-4EE0-8407-AD900A31C9BC}" presName="desTx" presStyleLbl="revTx" presStyleIdx="11" presStyleCnt="12">
        <dgm:presLayoutVars/>
      </dgm:prSet>
      <dgm:spPr/>
    </dgm:pt>
  </dgm:ptLst>
  <dgm:cxnLst>
    <dgm:cxn modelId="{EFEFCD0B-43D5-499D-B76C-213179FCE2CE}" type="presOf" srcId="{50DE68B5-78FC-4016-BB77-DCEDF59D3AEB}" destId="{077BDC35-77C9-4F26-A379-613C17C2188B}" srcOrd="0" destOrd="1" presId="urn:microsoft.com/office/officeart/2018/2/layout/IconLabelDescriptionList"/>
    <dgm:cxn modelId="{0C0E6A10-10EF-4F71-825F-1532902AF277}" srcId="{9DE1F65E-364E-4200-B02D-95560948BB98}" destId="{3964E02A-271B-418A-A651-8682C7B5AC55}" srcOrd="0" destOrd="0" parTransId="{814C8A54-8365-41D6-B950-06EE745E2293}" sibTransId="{3F62DE35-A7A3-4273-8F36-BB974BA0B939}"/>
    <dgm:cxn modelId="{98209523-FF3C-4080-9513-1BDA5898D82C}" srcId="{9DE1F65E-364E-4200-B02D-95560948BB98}" destId="{14ED279C-0D32-4F3C-9398-F884F80924D7}" srcOrd="2" destOrd="0" parTransId="{A3FB05A0-833C-40AF-8B14-42E239C0D364}" sibTransId="{17E6669E-AE78-4413-9E8C-E5687EC5776D}"/>
    <dgm:cxn modelId="{A8299026-A215-4B69-BFBF-E5075C35D334}" srcId="{C78285F0-E78B-4FBF-977E-858E41A53BB8}" destId="{EBD1287B-DE34-45EC-8CF2-0624D06E058B}" srcOrd="2" destOrd="0" parTransId="{F8C502B9-3A98-4F1A-BE13-6BA2B4D224BF}" sibTransId="{627E2866-25DA-4A39-9A4A-27D9D39C2C63}"/>
    <dgm:cxn modelId="{AF76972C-7F88-4C54-9068-EC99EC73D019}" type="presOf" srcId="{CDE66548-BFC6-4084-B472-94FF3125E24B}" destId="{C5E2D137-4C0E-4AE5-ACEE-ED1D9BC7155F}" srcOrd="0" destOrd="1" presId="urn:microsoft.com/office/officeart/2018/2/layout/IconLabelDescriptionList"/>
    <dgm:cxn modelId="{4EC5D639-D9AC-4B98-B8F2-CB01BF9BA53D}" type="presOf" srcId="{C78285F0-E78B-4FBF-977E-858E41A53BB8}" destId="{F7A7547A-6D9B-4899-B2DA-E4ECC325C9A3}" srcOrd="0" destOrd="0" presId="urn:microsoft.com/office/officeart/2018/2/layout/IconLabelDescriptionList"/>
    <dgm:cxn modelId="{F6B12D3D-78C6-484B-A9B7-E33B5649EC2F}" type="presOf" srcId="{E4FA596D-6EC4-4600-8404-EAB21F2AC366}" destId="{4C62A8C7-988E-4163-A981-5E743033AE3E}" srcOrd="0" destOrd="0" presId="urn:microsoft.com/office/officeart/2018/2/layout/IconLabelDescriptionList"/>
    <dgm:cxn modelId="{A71D6F3E-0BAC-45E7-9F3C-F47310DE845C}" srcId="{E4FA596D-6EC4-4600-8404-EAB21F2AC366}" destId="{AC8EEBCB-34DF-4879-BD05-A6DBDB508023}" srcOrd="4" destOrd="0" parTransId="{0FB79E94-378E-455F-B73B-88BE6996A75E}" sibTransId="{6EDB8B18-9B5D-4118-906C-1C22A69B8E6B}"/>
    <dgm:cxn modelId="{66ACEB64-563E-4D07-9D66-B17B5B197055}" type="presOf" srcId="{FE17A8F3-4967-4BAD-9F63-AD42A4B5CF88}" destId="{077BDC35-77C9-4F26-A379-613C17C2188B}" srcOrd="0" destOrd="0" presId="urn:microsoft.com/office/officeart/2018/2/layout/IconLabelDescriptionList"/>
    <dgm:cxn modelId="{A00C2F67-F72A-46C5-85EB-4B188F4363A0}" type="presOf" srcId="{C249B595-B8FF-415F-9FAE-C907043B43C0}" destId="{BCD53586-C38D-4B26-ABE1-D4CEFB8B8965}" srcOrd="0" destOrd="0" presId="urn:microsoft.com/office/officeart/2018/2/layout/IconLabelDescriptionList"/>
    <dgm:cxn modelId="{A6516168-0626-4013-8FE2-215AA415A85F}" type="presOf" srcId="{9DE1F65E-364E-4200-B02D-95560948BB98}" destId="{764B7013-9790-4E19-8730-A94E7B16A456}" srcOrd="0" destOrd="0" presId="urn:microsoft.com/office/officeart/2018/2/layout/IconLabelDescriptionList"/>
    <dgm:cxn modelId="{1297937A-DD67-4673-BD92-D9966C99D99B}" srcId="{F240E243-B04C-4EE0-8407-AD900A31C9BC}" destId="{CC27B7E0-7278-42D3-A402-BAA0BE069B99}" srcOrd="0" destOrd="0" parTransId="{1C4D9411-DB97-4A59-8701-DF00430B7316}" sibTransId="{AAC8AD5C-2C44-4A89-B888-7A5837EA1D4A}"/>
    <dgm:cxn modelId="{E9113A7C-F998-4A29-A3C6-A4DF766171C5}" type="presOf" srcId="{14ED279C-0D32-4F3C-9398-F884F80924D7}" destId="{C5E2D137-4C0E-4AE5-ACEE-ED1D9BC7155F}" srcOrd="0" destOrd="2" presId="urn:microsoft.com/office/officeart/2018/2/layout/IconLabelDescriptionList"/>
    <dgm:cxn modelId="{EF38A580-5120-4446-863E-E334B37B5C2D}" srcId="{E4FA596D-6EC4-4600-8404-EAB21F2AC366}" destId="{C249B595-B8FF-415F-9FAE-C907043B43C0}" srcOrd="2" destOrd="0" parTransId="{16D9C95D-81CA-4601-AA9B-922CAA45851E}" sibTransId="{77ECAC6E-157E-4192-AF6B-B20ADF993056}"/>
    <dgm:cxn modelId="{2FF82D9B-7535-4DA7-86AE-52184AFE041C}" srcId="{E4FA596D-6EC4-4600-8404-EAB21F2AC366}" destId="{99530418-639C-4305-BFAD-84AF47C0FCC0}" srcOrd="0" destOrd="0" parTransId="{757FDC50-7AC7-4A35-8BE2-97DEB47D8833}" sibTransId="{51B5DCD2-034B-45DA-9E0F-F7320272C923}"/>
    <dgm:cxn modelId="{A263C4A1-F5EE-4E2D-968A-A21448A79CFF}" srcId="{E4FA596D-6EC4-4600-8404-EAB21F2AC366}" destId="{9DE1F65E-364E-4200-B02D-95560948BB98}" srcOrd="3" destOrd="0" parTransId="{AA5FB587-0EB0-4786-B1BF-BD7D06FB0109}" sibTransId="{1FF4DD36-59F5-4CAE-A531-E130F75A0603}"/>
    <dgm:cxn modelId="{E86A02A3-7C4B-414C-9053-485A572147B7}" type="presOf" srcId="{99530418-639C-4305-BFAD-84AF47C0FCC0}" destId="{3022841B-F715-411E-A4D3-6FEF0852C24A}" srcOrd="0" destOrd="0" presId="urn:microsoft.com/office/officeart/2018/2/layout/IconLabelDescriptionList"/>
    <dgm:cxn modelId="{FD0D9AA6-92A2-4AB5-A529-3865BD2EFB37}" srcId="{C78285F0-E78B-4FBF-977E-858E41A53BB8}" destId="{50DE68B5-78FC-4016-BB77-DCEDF59D3AEB}" srcOrd="1" destOrd="0" parTransId="{7E92A5BE-3AFD-4572-9C23-8C2132CD6FE9}" sibTransId="{DB68654B-64D8-42D3-8545-1B8AA982258B}"/>
    <dgm:cxn modelId="{170413A7-D17F-4B4E-9190-7447291EA3C7}" srcId="{C78285F0-E78B-4FBF-977E-858E41A53BB8}" destId="{FE17A8F3-4967-4BAD-9F63-AD42A4B5CF88}" srcOrd="0" destOrd="0" parTransId="{976E132C-A886-4A63-8177-25E15D1DF9CE}" sibTransId="{7A537839-C694-4872-8D0F-7FB2FA9687B3}"/>
    <dgm:cxn modelId="{D55367A7-E6FC-41DD-9376-5209CFA2B7D3}" type="presOf" srcId="{3964E02A-271B-418A-A651-8682C7B5AC55}" destId="{C5E2D137-4C0E-4AE5-ACEE-ED1D9BC7155F}" srcOrd="0" destOrd="0" presId="urn:microsoft.com/office/officeart/2018/2/layout/IconLabelDescriptionList"/>
    <dgm:cxn modelId="{024227AF-2D64-466E-B732-7D0D15644F55}" type="presOf" srcId="{EBD1287B-DE34-45EC-8CF2-0624D06E058B}" destId="{077BDC35-77C9-4F26-A379-613C17C2188B}" srcOrd="0" destOrd="2" presId="urn:microsoft.com/office/officeart/2018/2/layout/IconLabelDescriptionList"/>
    <dgm:cxn modelId="{FB9335B3-44D8-4BB8-83E0-BE626E6F6173}" type="presOf" srcId="{CC27B7E0-7278-42D3-A402-BAA0BE069B99}" destId="{902EAD10-CDB9-43C9-A5E4-6290684965A4}" srcOrd="0" destOrd="0" presId="urn:microsoft.com/office/officeart/2018/2/layout/IconLabelDescriptionList"/>
    <dgm:cxn modelId="{6998AFBC-2223-4A92-9248-DCCEF855C36C}" type="presOf" srcId="{F240E243-B04C-4EE0-8407-AD900A31C9BC}" destId="{0D6C24ED-0627-4177-AEA0-1D919CC9A4A3}" srcOrd="0" destOrd="0" presId="urn:microsoft.com/office/officeart/2018/2/layout/IconLabelDescriptionList"/>
    <dgm:cxn modelId="{CD110AD7-9C76-4997-9AA9-4289883F016A}" type="presOf" srcId="{AC8EEBCB-34DF-4879-BD05-A6DBDB508023}" destId="{E415DDA8-3AEC-48A9-923D-0FB6B6721B7E}" srcOrd="0" destOrd="0" presId="urn:microsoft.com/office/officeart/2018/2/layout/IconLabelDescriptionList"/>
    <dgm:cxn modelId="{2C6638EC-7177-4D97-B227-308FD5E25592}" srcId="{E4FA596D-6EC4-4600-8404-EAB21F2AC366}" destId="{C78285F0-E78B-4FBF-977E-858E41A53BB8}" srcOrd="1" destOrd="0" parTransId="{07FDCD3C-80E4-46EC-B9E5-39586C271371}" sibTransId="{309B6A6E-632B-4DF8-AB88-7C67AE88B45F}"/>
    <dgm:cxn modelId="{F0F030F6-404F-487C-B8FB-B040687620B1}" srcId="{9DE1F65E-364E-4200-B02D-95560948BB98}" destId="{CDE66548-BFC6-4084-B472-94FF3125E24B}" srcOrd="1" destOrd="0" parTransId="{27356575-2EBB-4DE8-B7CF-0128744997DC}" sibTransId="{F98E3E85-585D-4752-928B-868F1C8B7DC8}"/>
    <dgm:cxn modelId="{23E448F7-D6BE-43C1-B144-E0AA15970451}" srcId="{E4FA596D-6EC4-4600-8404-EAB21F2AC366}" destId="{F240E243-B04C-4EE0-8407-AD900A31C9BC}" srcOrd="5" destOrd="0" parTransId="{AEC6A691-4F85-4490-B764-6F066FA67AC9}" sibTransId="{34A6A800-60EC-40D5-9CD6-E8158683E86D}"/>
    <dgm:cxn modelId="{2E2CBB69-1A5A-4714-9759-2B058DA7CE05}" type="presParOf" srcId="{4C62A8C7-988E-4163-A981-5E743033AE3E}" destId="{326B7AE9-A747-4A02-95CB-8347E3833E33}" srcOrd="0" destOrd="0" presId="urn:microsoft.com/office/officeart/2018/2/layout/IconLabelDescriptionList"/>
    <dgm:cxn modelId="{5450B1E7-BD3F-446A-9B71-90FF5BF9E490}" type="presParOf" srcId="{326B7AE9-A747-4A02-95CB-8347E3833E33}" destId="{F7BA8787-7E8C-4366-B858-0DD606587AB2}" srcOrd="0" destOrd="0" presId="urn:microsoft.com/office/officeart/2018/2/layout/IconLabelDescriptionList"/>
    <dgm:cxn modelId="{F36B54BC-8C21-49DE-9BCE-9089DA3C2FB3}" type="presParOf" srcId="{326B7AE9-A747-4A02-95CB-8347E3833E33}" destId="{E858350B-F063-45FC-BD02-EE60DD1EED63}" srcOrd="1" destOrd="0" presId="urn:microsoft.com/office/officeart/2018/2/layout/IconLabelDescriptionList"/>
    <dgm:cxn modelId="{4D13D2C5-3EB1-433D-B52F-FD3DBBC264FE}" type="presParOf" srcId="{326B7AE9-A747-4A02-95CB-8347E3833E33}" destId="{3022841B-F715-411E-A4D3-6FEF0852C24A}" srcOrd="2" destOrd="0" presId="urn:microsoft.com/office/officeart/2018/2/layout/IconLabelDescriptionList"/>
    <dgm:cxn modelId="{6DC6F477-8942-4223-B838-98466B407FAE}" type="presParOf" srcId="{326B7AE9-A747-4A02-95CB-8347E3833E33}" destId="{7EEDA743-7EB1-4B1F-9EC2-793C7C42E84A}" srcOrd="3" destOrd="0" presId="urn:microsoft.com/office/officeart/2018/2/layout/IconLabelDescriptionList"/>
    <dgm:cxn modelId="{406E29AF-8F1A-4C4D-B52E-361422308FD7}" type="presParOf" srcId="{326B7AE9-A747-4A02-95CB-8347E3833E33}" destId="{5C855DEF-4E46-460F-BC1D-66EC1299F14A}" srcOrd="4" destOrd="0" presId="urn:microsoft.com/office/officeart/2018/2/layout/IconLabelDescriptionList"/>
    <dgm:cxn modelId="{A2D89E66-AF3D-4C0B-B554-8346D70F6658}" type="presParOf" srcId="{4C62A8C7-988E-4163-A981-5E743033AE3E}" destId="{3138C9C9-78E7-457D-A5AE-7436C2605A9E}" srcOrd="1" destOrd="0" presId="urn:microsoft.com/office/officeart/2018/2/layout/IconLabelDescriptionList"/>
    <dgm:cxn modelId="{61D2208A-8512-4F35-8417-DEB8A23849E3}" type="presParOf" srcId="{4C62A8C7-988E-4163-A981-5E743033AE3E}" destId="{C9698533-DC67-41A9-8434-E7EE8D1051BA}" srcOrd="2" destOrd="0" presId="urn:microsoft.com/office/officeart/2018/2/layout/IconLabelDescriptionList"/>
    <dgm:cxn modelId="{CBB17086-A242-49B4-94F7-5DD53CF137FF}" type="presParOf" srcId="{C9698533-DC67-41A9-8434-E7EE8D1051BA}" destId="{2CBB5ACD-0741-4D20-9AA7-641DB5F6115B}" srcOrd="0" destOrd="0" presId="urn:microsoft.com/office/officeart/2018/2/layout/IconLabelDescriptionList"/>
    <dgm:cxn modelId="{63371E74-DDCC-4FB4-B84A-A5B45ECF7468}" type="presParOf" srcId="{C9698533-DC67-41A9-8434-E7EE8D1051BA}" destId="{27737D14-2921-44E5-9CF1-EFA0C2C34E63}" srcOrd="1" destOrd="0" presId="urn:microsoft.com/office/officeart/2018/2/layout/IconLabelDescriptionList"/>
    <dgm:cxn modelId="{FEB55C95-8847-446B-AD8B-53550D2FF338}" type="presParOf" srcId="{C9698533-DC67-41A9-8434-E7EE8D1051BA}" destId="{F7A7547A-6D9B-4899-B2DA-E4ECC325C9A3}" srcOrd="2" destOrd="0" presId="urn:microsoft.com/office/officeart/2018/2/layout/IconLabelDescriptionList"/>
    <dgm:cxn modelId="{151AF840-2C44-4D48-878D-74487E1F6B56}" type="presParOf" srcId="{C9698533-DC67-41A9-8434-E7EE8D1051BA}" destId="{7E6918C0-90FE-478E-89EC-1BA420511539}" srcOrd="3" destOrd="0" presId="urn:microsoft.com/office/officeart/2018/2/layout/IconLabelDescriptionList"/>
    <dgm:cxn modelId="{63712D04-AEC5-4A32-86D5-66EC7F1625FC}" type="presParOf" srcId="{C9698533-DC67-41A9-8434-E7EE8D1051BA}" destId="{077BDC35-77C9-4F26-A379-613C17C2188B}" srcOrd="4" destOrd="0" presId="urn:microsoft.com/office/officeart/2018/2/layout/IconLabelDescriptionList"/>
    <dgm:cxn modelId="{84C89C68-5300-4BCE-9FA4-46B70F216C1A}" type="presParOf" srcId="{4C62A8C7-988E-4163-A981-5E743033AE3E}" destId="{C657852B-69F4-4EAC-84C5-B5B58F7C1BF6}" srcOrd="3" destOrd="0" presId="urn:microsoft.com/office/officeart/2018/2/layout/IconLabelDescriptionList"/>
    <dgm:cxn modelId="{7FFF1B78-3F95-42F8-980F-E52A2DB534D8}" type="presParOf" srcId="{4C62A8C7-988E-4163-A981-5E743033AE3E}" destId="{B0C98C89-62C2-4256-A817-7E076951E14F}" srcOrd="4" destOrd="0" presId="urn:microsoft.com/office/officeart/2018/2/layout/IconLabelDescriptionList"/>
    <dgm:cxn modelId="{4C7E8B03-AB21-46EC-AC86-635949FC3923}" type="presParOf" srcId="{B0C98C89-62C2-4256-A817-7E076951E14F}" destId="{C56C2748-E3C0-415D-9786-9345D3076571}" srcOrd="0" destOrd="0" presId="urn:microsoft.com/office/officeart/2018/2/layout/IconLabelDescriptionList"/>
    <dgm:cxn modelId="{C721CE91-B4BD-41EF-A624-866E1EB3CB79}" type="presParOf" srcId="{B0C98C89-62C2-4256-A817-7E076951E14F}" destId="{003C8A0D-30DA-4AD8-926D-84673965AE27}" srcOrd="1" destOrd="0" presId="urn:microsoft.com/office/officeart/2018/2/layout/IconLabelDescriptionList"/>
    <dgm:cxn modelId="{B04586FD-DE7F-41E7-B8B1-5CFA80C40AE2}" type="presParOf" srcId="{B0C98C89-62C2-4256-A817-7E076951E14F}" destId="{BCD53586-C38D-4B26-ABE1-D4CEFB8B8965}" srcOrd="2" destOrd="0" presId="urn:microsoft.com/office/officeart/2018/2/layout/IconLabelDescriptionList"/>
    <dgm:cxn modelId="{E8D4CBEA-71BD-47E6-B74A-310C5279BB66}" type="presParOf" srcId="{B0C98C89-62C2-4256-A817-7E076951E14F}" destId="{8F491093-E7B1-4EDC-B4A2-6B9317C42BD0}" srcOrd="3" destOrd="0" presId="urn:microsoft.com/office/officeart/2018/2/layout/IconLabelDescriptionList"/>
    <dgm:cxn modelId="{3DC8D231-2842-464F-841E-D0B6FE334578}" type="presParOf" srcId="{B0C98C89-62C2-4256-A817-7E076951E14F}" destId="{043B3B31-64F0-465B-A30C-59F98D81454A}" srcOrd="4" destOrd="0" presId="urn:microsoft.com/office/officeart/2018/2/layout/IconLabelDescriptionList"/>
    <dgm:cxn modelId="{A0723276-8098-4851-BE0F-2479FE0286DC}" type="presParOf" srcId="{4C62A8C7-988E-4163-A981-5E743033AE3E}" destId="{55093CCD-4B0E-4A94-87A5-2D8BF5064837}" srcOrd="5" destOrd="0" presId="urn:microsoft.com/office/officeart/2018/2/layout/IconLabelDescriptionList"/>
    <dgm:cxn modelId="{7CDFE80A-1AB6-4749-88FF-A53C25D0BFEE}" type="presParOf" srcId="{4C62A8C7-988E-4163-A981-5E743033AE3E}" destId="{55CBCFDE-CEAC-4B03-9A78-E40DF79E9D69}" srcOrd="6" destOrd="0" presId="urn:microsoft.com/office/officeart/2018/2/layout/IconLabelDescriptionList"/>
    <dgm:cxn modelId="{B2A196A8-B886-45A8-8CCD-D2F560671745}" type="presParOf" srcId="{55CBCFDE-CEAC-4B03-9A78-E40DF79E9D69}" destId="{041E784D-1C1B-494B-BA00-4F262760DF0F}" srcOrd="0" destOrd="0" presId="urn:microsoft.com/office/officeart/2018/2/layout/IconLabelDescriptionList"/>
    <dgm:cxn modelId="{FAB3F427-700B-4A41-9B22-F890BBE5898F}" type="presParOf" srcId="{55CBCFDE-CEAC-4B03-9A78-E40DF79E9D69}" destId="{EBCCCD61-6D0A-4F3D-9124-5CF0D7D4D7FE}" srcOrd="1" destOrd="0" presId="urn:microsoft.com/office/officeart/2018/2/layout/IconLabelDescriptionList"/>
    <dgm:cxn modelId="{F2768B47-3954-4AE2-84B8-8745400F05A0}" type="presParOf" srcId="{55CBCFDE-CEAC-4B03-9A78-E40DF79E9D69}" destId="{764B7013-9790-4E19-8730-A94E7B16A456}" srcOrd="2" destOrd="0" presId="urn:microsoft.com/office/officeart/2018/2/layout/IconLabelDescriptionList"/>
    <dgm:cxn modelId="{770548B6-0D98-4AAE-8941-9D1D43E87394}" type="presParOf" srcId="{55CBCFDE-CEAC-4B03-9A78-E40DF79E9D69}" destId="{88856ADE-6E21-4BBD-97AC-E57DF69CDA41}" srcOrd="3" destOrd="0" presId="urn:microsoft.com/office/officeart/2018/2/layout/IconLabelDescriptionList"/>
    <dgm:cxn modelId="{BEF8D817-54FD-4E99-A582-DB44AC450799}" type="presParOf" srcId="{55CBCFDE-CEAC-4B03-9A78-E40DF79E9D69}" destId="{C5E2D137-4C0E-4AE5-ACEE-ED1D9BC7155F}" srcOrd="4" destOrd="0" presId="urn:microsoft.com/office/officeart/2018/2/layout/IconLabelDescriptionList"/>
    <dgm:cxn modelId="{B0DD133E-0CFA-4ABE-9FC8-ECF726EC2A41}" type="presParOf" srcId="{4C62A8C7-988E-4163-A981-5E743033AE3E}" destId="{33BF0994-18CE-4000-81DD-00DCA417EE73}" srcOrd="7" destOrd="0" presId="urn:microsoft.com/office/officeart/2018/2/layout/IconLabelDescriptionList"/>
    <dgm:cxn modelId="{DB524726-1104-4813-9C2B-281C29463E48}" type="presParOf" srcId="{4C62A8C7-988E-4163-A981-5E743033AE3E}" destId="{2E18DBF0-B19D-4EA9-A916-5C253B3A9006}" srcOrd="8" destOrd="0" presId="urn:microsoft.com/office/officeart/2018/2/layout/IconLabelDescriptionList"/>
    <dgm:cxn modelId="{EE5EA48F-FC3F-4123-B8FF-F4ED6E389869}" type="presParOf" srcId="{2E18DBF0-B19D-4EA9-A916-5C253B3A9006}" destId="{62DE47D4-E635-4C4C-BB26-3B127E1619AD}" srcOrd="0" destOrd="0" presId="urn:microsoft.com/office/officeart/2018/2/layout/IconLabelDescriptionList"/>
    <dgm:cxn modelId="{07B4F59E-F457-438F-A766-46808D4B44E2}" type="presParOf" srcId="{2E18DBF0-B19D-4EA9-A916-5C253B3A9006}" destId="{FFDF33E3-E960-4BA8-8AB7-FF4042BF660B}" srcOrd="1" destOrd="0" presId="urn:microsoft.com/office/officeart/2018/2/layout/IconLabelDescriptionList"/>
    <dgm:cxn modelId="{0A8E1C48-6C4D-4747-B498-65FCC7B0847A}" type="presParOf" srcId="{2E18DBF0-B19D-4EA9-A916-5C253B3A9006}" destId="{E415DDA8-3AEC-48A9-923D-0FB6B6721B7E}" srcOrd="2" destOrd="0" presId="urn:microsoft.com/office/officeart/2018/2/layout/IconLabelDescriptionList"/>
    <dgm:cxn modelId="{FC727CF2-1046-4F2A-B0E3-DC05A98217A4}" type="presParOf" srcId="{2E18DBF0-B19D-4EA9-A916-5C253B3A9006}" destId="{E9D3D4EF-8DA5-42C8-B16D-233284B67070}" srcOrd="3" destOrd="0" presId="urn:microsoft.com/office/officeart/2018/2/layout/IconLabelDescriptionList"/>
    <dgm:cxn modelId="{77A438AC-EF69-4921-90D4-A2EE11B318B0}" type="presParOf" srcId="{2E18DBF0-B19D-4EA9-A916-5C253B3A9006}" destId="{FB59CF99-F03C-4464-9431-09137A3B3BE0}" srcOrd="4" destOrd="0" presId="urn:microsoft.com/office/officeart/2018/2/layout/IconLabelDescriptionList"/>
    <dgm:cxn modelId="{82A84F8A-30BF-4AFC-9225-316D1FCBC178}" type="presParOf" srcId="{4C62A8C7-988E-4163-A981-5E743033AE3E}" destId="{4B66DD6D-8BB8-4192-B3C6-3FE3722DCFA1}" srcOrd="9" destOrd="0" presId="urn:microsoft.com/office/officeart/2018/2/layout/IconLabelDescriptionList"/>
    <dgm:cxn modelId="{20F958CC-ECF0-4884-980C-092357CEB227}" type="presParOf" srcId="{4C62A8C7-988E-4163-A981-5E743033AE3E}" destId="{4BEE9085-DB32-486A-A412-1283AC27ADED}" srcOrd="10" destOrd="0" presId="urn:microsoft.com/office/officeart/2018/2/layout/IconLabelDescriptionList"/>
    <dgm:cxn modelId="{28666038-C11E-4929-A02D-F5AF49EAD461}" type="presParOf" srcId="{4BEE9085-DB32-486A-A412-1283AC27ADED}" destId="{CA0F740A-A7FB-4C5B-8BDE-9BDB3A341B59}" srcOrd="0" destOrd="0" presId="urn:microsoft.com/office/officeart/2018/2/layout/IconLabelDescriptionList"/>
    <dgm:cxn modelId="{A85C1F15-8D96-4795-BECC-52FC4B4528EC}" type="presParOf" srcId="{4BEE9085-DB32-486A-A412-1283AC27ADED}" destId="{C7978491-0A55-4B04-A5B8-D7CD43D91E5F}" srcOrd="1" destOrd="0" presId="urn:microsoft.com/office/officeart/2018/2/layout/IconLabelDescriptionList"/>
    <dgm:cxn modelId="{959FD43C-AE52-4905-ADFF-86147F9C635F}" type="presParOf" srcId="{4BEE9085-DB32-486A-A412-1283AC27ADED}" destId="{0D6C24ED-0627-4177-AEA0-1D919CC9A4A3}" srcOrd="2" destOrd="0" presId="urn:microsoft.com/office/officeart/2018/2/layout/IconLabelDescriptionList"/>
    <dgm:cxn modelId="{F325AE9F-5743-4262-86C1-B73DC3DD2E0B}" type="presParOf" srcId="{4BEE9085-DB32-486A-A412-1283AC27ADED}" destId="{605EBBFC-2BC2-4490-A640-B78AE58AA2BE}" srcOrd="3" destOrd="0" presId="urn:microsoft.com/office/officeart/2018/2/layout/IconLabelDescriptionList"/>
    <dgm:cxn modelId="{99C2C94E-0621-4F23-9372-8D179A255155}" type="presParOf" srcId="{4BEE9085-DB32-486A-A412-1283AC27ADED}" destId="{902EAD10-CDB9-43C9-A5E4-6290684965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A8787-7E8C-4366-B858-0DD606587AB2}">
      <dsp:nvSpPr>
        <dsp:cNvPr id="0" name=""/>
        <dsp:cNvSpPr/>
      </dsp:nvSpPr>
      <dsp:spPr>
        <a:xfrm>
          <a:off x="841" y="637947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2841B-F715-411E-A4D3-6FEF0852C24A}">
      <dsp:nvSpPr>
        <dsp:cNvPr id="0" name=""/>
        <dsp:cNvSpPr/>
      </dsp:nvSpPr>
      <dsp:spPr>
        <a:xfrm>
          <a:off x="841" y="1305445"/>
          <a:ext cx="1529296" cy="979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Compute</a:t>
          </a:r>
          <a:r>
            <a:rPr lang="en-US" sz="1400" kern="1200"/>
            <a:t>: rack server, blade servers, tower servers. </a:t>
          </a:r>
        </a:p>
      </dsp:txBody>
      <dsp:txXfrm>
        <a:off x="841" y="1305445"/>
        <a:ext cx="1529296" cy="979519"/>
      </dsp:txXfrm>
    </dsp:sp>
    <dsp:sp modelId="{5C855DEF-4E46-460F-BC1D-66EC1299F14A}">
      <dsp:nvSpPr>
        <dsp:cNvPr id="0" name=""/>
        <dsp:cNvSpPr/>
      </dsp:nvSpPr>
      <dsp:spPr>
        <a:xfrm>
          <a:off x="841" y="2346473"/>
          <a:ext cx="1529296" cy="136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B5ACD-0741-4D20-9AA7-641DB5F6115B}">
      <dsp:nvSpPr>
        <dsp:cNvPr id="0" name=""/>
        <dsp:cNvSpPr/>
      </dsp:nvSpPr>
      <dsp:spPr>
        <a:xfrm>
          <a:off x="1797765" y="637947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7547A-6D9B-4899-B2DA-E4ECC325C9A3}">
      <dsp:nvSpPr>
        <dsp:cNvPr id="0" name=""/>
        <dsp:cNvSpPr/>
      </dsp:nvSpPr>
      <dsp:spPr>
        <a:xfrm>
          <a:off x="1797765" y="1305445"/>
          <a:ext cx="1529296" cy="979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Storage systems: </a:t>
          </a:r>
          <a:endParaRPr lang="en-US" sz="1400" kern="1200"/>
        </a:p>
      </dsp:txBody>
      <dsp:txXfrm>
        <a:off x="1797765" y="1305445"/>
        <a:ext cx="1529296" cy="979519"/>
      </dsp:txXfrm>
    </dsp:sp>
    <dsp:sp modelId="{077BDC35-77C9-4F26-A379-613C17C2188B}">
      <dsp:nvSpPr>
        <dsp:cNvPr id="0" name=""/>
        <dsp:cNvSpPr/>
      </dsp:nvSpPr>
      <dsp:spPr>
        <a:xfrm>
          <a:off x="1797765" y="2346473"/>
          <a:ext cx="1529296" cy="136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SANs: Storage Area Networks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NAS: Network Attached Storage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DAS: Direct Attached Storage</a:t>
          </a:r>
        </a:p>
      </dsp:txBody>
      <dsp:txXfrm>
        <a:off x="1797765" y="2346473"/>
        <a:ext cx="1529296" cy="1366917"/>
      </dsp:txXfrm>
    </dsp:sp>
    <dsp:sp modelId="{C56C2748-E3C0-415D-9786-9345D3076571}">
      <dsp:nvSpPr>
        <dsp:cNvPr id="0" name=""/>
        <dsp:cNvSpPr/>
      </dsp:nvSpPr>
      <dsp:spPr>
        <a:xfrm>
          <a:off x="3594689" y="637947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53586-C38D-4B26-ABE1-D4CEFB8B8965}">
      <dsp:nvSpPr>
        <dsp:cNvPr id="0" name=""/>
        <dsp:cNvSpPr/>
      </dsp:nvSpPr>
      <dsp:spPr>
        <a:xfrm>
          <a:off x="3594689" y="1305445"/>
          <a:ext cx="1529296" cy="979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Networking Equipment: </a:t>
          </a:r>
          <a:r>
            <a:rPr lang="en-US" sz="1400" kern="1200"/>
            <a:t>Switches, routers, firewalls, and load balancers</a:t>
          </a:r>
        </a:p>
      </dsp:txBody>
      <dsp:txXfrm>
        <a:off x="3594689" y="1305445"/>
        <a:ext cx="1529296" cy="979519"/>
      </dsp:txXfrm>
    </dsp:sp>
    <dsp:sp modelId="{043B3B31-64F0-465B-A30C-59F98D81454A}">
      <dsp:nvSpPr>
        <dsp:cNvPr id="0" name=""/>
        <dsp:cNvSpPr/>
      </dsp:nvSpPr>
      <dsp:spPr>
        <a:xfrm>
          <a:off x="3594689" y="2346473"/>
          <a:ext cx="1529296" cy="136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E784D-1C1B-494B-BA00-4F262760DF0F}">
      <dsp:nvSpPr>
        <dsp:cNvPr id="0" name=""/>
        <dsp:cNvSpPr/>
      </dsp:nvSpPr>
      <dsp:spPr>
        <a:xfrm>
          <a:off x="5391613" y="637947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B7013-9790-4E19-8730-A94E7B16A456}">
      <dsp:nvSpPr>
        <dsp:cNvPr id="0" name=""/>
        <dsp:cNvSpPr/>
      </dsp:nvSpPr>
      <dsp:spPr>
        <a:xfrm>
          <a:off x="5391613" y="1305445"/>
          <a:ext cx="1529296" cy="979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Power Infrastructure:</a:t>
          </a:r>
          <a:endParaRPr lang="en-US" sz="1400" kern="1200"/>
        </a:p>
      </dsp:txBody>
      <dsp:txXfrm>
        <a:off x="5391613" y="1305445"/>
        <a:ext cx="1529296" cy="979519"/>
      </dsp:txXfrm>
    </dsp:sp>
    <dsp:sp modelId="{C5E2D137-4C0E-4AE5-ACEE-ED1D9BC7155F}">
      <dsp:nvSpPr>
        <dsp:cNvPr id="0" name=""/>
        <dsp:cNvSpPr/>
      </dsp:nvSpPr>
      <dsp:spPr>
        <a:xfrm>
          <a:off x="5391613" y="2346473"/>
          <a:ext cx="1529296" cy="136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CRAC: Computer Room Air Conditioning Unit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LCS: Liquid cooling systems, and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hot/cold aisle containment for optimal temperature and humidity levels for hardware</a:t>
          </a:r>
        </a:p>
      </dsp:txBody>
      <dsp:txXfrm>
        <a:off x="5391613" y="2346473"/>
        <a:ext cx="1529296" cy="1366917"/>
      </dsp:txXfrm>
    </dsp:sp>
    <dsp:sp modelId="{62DE47D4-E635-4C4C-BB26-3B127E1619AD}">
      <dsp:nvSpPr>
        <dsp:cNvPr id="0" name=""/>
        <dsp:cNvSpPr/>
      </dsp:nvSpPr>
      <dsp:spPr>
        <a:xfrm>
          <a:off x="7188537" y="637947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5DDA8-3AEC-48A9-923D-0FB6B6721B7E}">
      <dsp:nvSpPr>
        <dsp:cNvPr id="0" name=""/>
        <dsp:cNvSpPr/>
      </dsp:nvSpPr>
      <dsp:spPr>
        <a:xfrm>
          <a:off x="7188537" y="1305445"/>
          <a:ext cx="1529296" cy="979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Security Systems: </a:t>
          </a:r>
          <a:endParaRPr lang="en-US" sz="1400" kern="1200"/>
        </a:p>
      </dsp:txBody>
      <dsp:txXfrm>
        <a:off x="7188537" y="1305445"/>
        <a:ext cx="1529296" cy="979519"/>
      </dsp:txXfrm>
    </dsp:sp>
    <dsp:sp modelId="{FB59CF99-F03C-4464-9431-09137A3B3BE0}">
      <dsp:nvSpPr>
        <dsp:cNvPr id="0" name=""/>
        <dsp:cNvSpPr/>
      </dsp:nvSpPr>
      <dsp:spPr>
        <a:xfrm>
          <a:off x="7188537" y="2346473"/>
          <a:ext cx="1529296" cy="136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F740A-A7FB-4C5B-8BDE-9BDB3A341B59}">
      <dsp:nvSpPr>
        <dsp:cNvPr id="0" name=""/>
        <dsp:cNvSpPr/>
      </dsp:nvSpPr>
      <dsp:spPr>
        <a:xfrm>
          <a:off x="8985461" y="637947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C24ED-0627-4177-AEA0-1D919CC9A4A3}">
      <dsp:nvSpPr>
        <dsp:cNvPr id="0" name=""/>
        <dsp:cNvSpPr/>
      </dsp:nvSpPr>
      <dsp:spPr>
        <a:xfrm>
          <a:off x="8985461" y="1305445"/>
          <a:ext cx="1529296" cy="979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Management Software: </a:t>
          </a:r>
          <a:endParaRPr lang="en-US" sz="1400" kern="1200"/>
        </a:p>
      </dsp:txBody>
      <dsp:txXfrm>
        <a:off x="8985461" y="1305445"/>
        <a:ext cx="1529296" cy="979519"/>
      </dsp:txXfrm>
    </dsp:sp>
    <dsp:sp modelId="{902EAD10-CDB9-43C9-A5E4-6290684965A4}">
      <dsp:nvSpPr>
        <dsp:cNvPr id="0" name=""/>
        <dsp:cNvSpPr/>
      </dsp:nvSpPr>
      <dsp:spPr>
        <a:xfrm>
          <a:off x="8985461" y="2346473"/>
          <a:ext cx="1529296" cy="136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DCIM: </a:t>
          </a:r>
          <a:r>
            <a:rPr lang="en-US" sz="1100" kern="1200"/>
            <a:t>Data Center Infrastructure Management software</a:t>
          </a:r>
        </a:p>
      </dsp:txBody>
      <dsp:txXfrm>
        <a:off x="8985461" y="2346473"/>
        <a:ext cx="1529296" cy="1366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F029-4D68-43BA-ADA0-CBA2E76A469F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E6FE-29A6-4D27-93F2-6BB1FC502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68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F029-4D68-43BA-ADA0-CBA2E76A469F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E6FE-29A6-4D27-93F2-6BB1FC502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31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F029-4D68-43BA-ADA0-CBA2E76A469F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E6FE-29A6-4D27-93F2-6BB1FC502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6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F029-4D68-43BA-ADA0-CBA2E76A469F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E6FE-29A6-4D27-93F2-6BB1FC502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F029-4D68-43BA-ADA0-CBA2E76A469F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E6FE-29A6-4D27-93F2-6BB1FC502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80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F029-4D68-43BA-ADA0-CBA2E76A469F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E6FE-29A6-4D27-93F2-6BB1FC502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0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F029-4D68-43BA-ADA0-CBA2E76A469F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E6FE-29A6-4D27-93F2-6BB1FC502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95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F029-4D68-43BA-ADA0-CBA2E76A469F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E6FE-29A6-4D27-93F2-6BB1FC502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45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F029-4D68-43BA-ADA0-CBA2E76A469F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E6FE-29A6-4D27-93F2-6BB1FC502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3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F029-4D68-43BA-ADA0-CBA2E76A469F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E6FE-29A6-4D27-93F2-6BB1FC502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5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F029-4D68-43BA-ADA0-CBA2E76A469F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E6FE-29A6-4D27-93F2-6BB1FC502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1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4F029-4D68-43BA-ADA0-CBA2E76A469F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E6FE-29A6-4D27-93F2-6BB1FC502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72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BeepqQBpvU" TargetMode="External"/><Relationship Id="rId7" Type="http://schemas.openxmlformats.org/officeDocument/2006/relationships/hyperlink" Target="https://www.youtube.com/watch?v=cstnNg1_oRo" TargetMode="External"/><Relationship Id="rId2" Type="http://schemas.openxmlformats.org/officeDocument/2006/relationships/hyperlink" Target="https://www.youtube.com/watch?v=80aK2_iwMOs&amp;t=4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d33UVZhnAA" TargetMode="External"/><Relationship Id="rId5" Type="http://schemas.openxmlformats.org/officeDocument/2006/relationships/hyperlink" Target="https://www.youtube.com/watch?v=_Q8FyqI4a9M" TargetMode="External"/><Relationship Id="rId4" Type="http://schemas.openxmlformats.org/officeDocument/2006/relationships/hyperlink" Target="https://www.youtube.com/watch?v=XZmGGAbHqa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619EF-1163-89AE-E435-2F046E01ED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Center Architecture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CE-408 Cloud Computing</a:t>
            </a:r>
          </a:p>
          <a:p>
            <a:r>
              <a:rPr lang="en-US" sz="1700">
                <a:solidFill>
                  <a:srgbClr val="FFFFFF"/>
                </a:solidFill>
              </a:rPr>
              <a:t>Week 13</a:t>
            </a:r>
          </a:p>
          <a:p>
            <a:r>
              <a:rPr lang="en-US" sz="1700">
                <a:solidFill>
                  <a:srgbClr val="FFFFFF"/>
                </a:solidFill>
              </a:rPr>
              <a:t>Safia Baloch</a:t>
            </a:r>
            <a:endParaRPr lang="en-GB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86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7213-9C2D-5DA0-B908-E29B659A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A26F-61F7-AC79-D6BB-476B0FF7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9C1D-731D-CFEE-860C-46022F6A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02A6-513A-04AA-9C8A-07A84436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7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F18B-67A6-D8F7-A4B5-97F61BE9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B630-4063-09FF-0BDE-09B958A12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5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A81D-7B1A-664A-3823-057B4221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Cloud Computing : Private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F88E-DAD5-4973-798D-8450D7DD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Ecualyptus</a:t>
            </a:r>
            <a:r>
              <a:rPr lang="en-US" dirty="0"/>
              <a:t> </a:t>
            </a:r>
          </a:p>
          <a:p>
            <a:r>
              <a:rPr lang="en-US" dirty="0" err="1"/>
              <a:t>OpenNebula</a:t>
            </a:r>
            <a:endParaRPr lang="en-US" dirty="0"/>
          </a:p>
          <a:p>
            <a:r>
              <a:rPr lang="en-US" dirty="0"/>
              <a:t>Nimbus</a:t>
            </a:r>
          </a:p>
          <a:p>
            <a:r>
              <a:rPr lang="en-US" dirty="0"/>
              <a:t>OpenStack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9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4413-988E-0102-67B6-6279E661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A21F-1C64-3BB3-5544-E5989F8D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8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Data Center </a:t>
            </a:r>
            <a:endParaRPr lang="en-GB" sz="3200"/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207059E2-7E63-4AAC-B2A4-2B54C3B5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45" r="40456" b="-446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US" sz="1600"/>
              <a:t>Data center architecture refers to the design and layout of a computing facility that houses</a:t>
            </a:r>
          </a:p>
          <a:p>
            <a:pPr lvl="1"/>
            <a:r>
              <a:rPr lang="en-US" sz="1600" b="1" i="1"/>
              <a:t>servers, storage systems, and networking equipment</a:t>
            </a:r>
            <a:r>
              <a:rPr lang="en-US" sz="1600"/>
              <a:t> for processing, storing, and distributing large amounts of information.</a:t>
            </a:r>
          </a:p>
          <a:p>
            <a:pPr marL="0" indent="0">
              <a:buNone/>
            </a:pPr>
            <a:r>
              <a:rPr lang="en-US" sz="1600"/>
              <a:t>Requirements:</a:t>
            </a:r>
          </a:p>
          <a:p>
            <a:pPr>
              <a:buFontTx/>
              <a:buChar char="-"/>
            </a:pPr>
            <a:r>
              <a:rPr lang="en-US" sz="1600"/>
              <a:t>Physical space</a:t>
            </a:r>
          </a:p>
          <a:p>
            <a:pPr>
              <a:buFontTx/>
              <a:buChar char="-"/>
            </a:pPr>
            <a:r>
              <a:rPr lang="en-US" sz="1600"/>
              <a:t>Security Measures,</a:t>
            </a:r>
          </a:p>
          <a:p>
            <a:pPr>
              <a:buFontTx/>
              <a:buChar char="-"/>
            </a:pPr>
            <a:r>
              <a:rPr lang="en-US" sz="1600"/>
              <a:t>Power and Cooling systems</a:t>
            </a:r>
          </a:p>
          <a:p>
            <a:pPr>
              <a:buFontTx/>
              <a:buChar char="-"/>
            </a:pPr>
            <a:r>
              <a:rPr lang="en-US" sz="1600"/>
              <a:t>Network connectivity</a:t>
            </a:r>
          </a:p>
          <a:p>
            <a:pPr>
              <a:buFontTx/>
              <a:buChar char="-"/>
            </a:pPr>
            <a:r>
              <a:rPr lang="en-US" sz="1600"/>
              <a:t>Software to ensure optimal performance</a:t>
            </a:r>
          </a:p>
          <a:p>
            <a:pPr marL="0" indent="0">
              <a:buNone/>
            </a:pP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67716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Component of Data Center Architecture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84510E-66B8-8DF7-B99B-C1099B580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92666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43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3600"/>
              <a:t>Storage Architectures for Data Center </a:t>
            </a:r>
            <a:endParaRPr lang="en-GB" sz="36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CFACA-90C4-13E4-BC31-F6009EE62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89" y="384463"/>
            <a:ext cx="2684810" cy="2811320"/>
          </a:xfrm>
          <a:prstGeom prst="rect">
            <a:avLst/>
          </a:prstGeom>
        </p:spPr>
      </p:pic>
      <p:pic>
        <p:nvPicPr>
          <p:cNvPr id="7" name="Picture 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AADD13F5-25CC-FA10-6055-4BC438CBE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396" y="884974"/>
            <a:ext cx="3336953" cy="1810296"/>
          </a:xfrm>
          <a:prstGeom prst="rect">
            <a:avLst/>
          </a:prstGeom>
        </p:spPr>
      </p:pic>
      <p:pic>
        <p:nvPicPr>
          <p:cNvPr id="5" name="Picture 4" descr="A computer and tablet with text&#10;&#10;Description automatically generated with medium confidence">
            <a:extLst>
              <a:ext uri="{FF2B5EF4-FFF2-40B4-BE49-F238E27FC236}">
                <a16:creationId xmlns:a16="http://schemas.microsoft.com/office/drawing/2014/main" id="{651ED2C7-81DD-5D52-7BC5-3FC913F38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56" y="1051821"/>
            <a:ext cx="3336953" cy="14766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en-US" sz="1600"/>
              <a:t>Types of physical storage devices</a:t>
            </a:r>
          </a:p>
          <a:p>
            <a:r>
              <a:rPr lang="en-US" sz="1600"/>
              <a:t>Configuration ( DAS, NAS, SANs)</a:t>
            </a:r>
          </a:p>
          <a:p>
            <a:r>
              <a:rPr lang="en-US" sz="1600"/>
              <a:t>DAS: without network connection in between, storage direct connected to physical server. ( SATA, SCSI, RAID controller).</a:t>
            </a:r>
          </a:p>
          <a:p>
            <a:r>
              <a:rPr lang="en-US" sz="1600"/>
              <a:t>NAS: Storage accessed through LANs via TCP/IP, without application server.</a:t>
            </a:r>
          </a:p>
          <a:p>
            <a:r>
              <a:rPr lang="en-US" sz="1600"/>
              <a:t>SANs: high speed network to connect storage device with servers with fiber channel protocol.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45008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0974B75-0842-4B76-957F-0E0C736A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4" y="609598"/>
            <a:ext cx="7407658" cy="13308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Server Architecture for Data Centers</a:t>
            </a:r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035" y="2194102"/>
            <a:ext cx="7215395" cy="373354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Physical structure: </a:t>
            </a:r>
          </a:p>
          <a:p>
            <a:pPr lvl="1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Rack: An encased server used to stack and install several servers in a large closet.</a:t>
            </a:r>
          </a:p>
          <a:p>
            <a:pPr lvl="1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Blade: An encased server used to insert small servers into a blade bay where several can be stacked horizontally in a rack.</a:t>
            </a:r>
          </a:p>
          <a:p>
            <a:pPr lvl="1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Tower: A stand-alone computer that looks like a standard desktop but has additional server resources installed in the machine.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Resource structure:</a:t>
            </a:r>
          </a:p>
          <a:p>
            <a:pPr lvl="1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CPU	</a:t>
            </a:r>
          </a:p>
          <a:p>
            <a:pPr lvl="1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Memory</a:t>
            </a:r>
          </a:p>
          <a:p>
            <a:pPr lvl="1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Storage</a:t>
            </a:r>
          </a:p>
          <a:p>
            <a:pPr lvl="1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Network</a:t>
            </a:r>
          </a:p>
          <a:p>
            <a:pPr lvl="1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GPU</a:t>
            </a:r>
            <a:endParaRPr lang="en-GB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2E29C87-9572-491A-BB3F-FB4640339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0"/>
            <a:ext cx="3581400" cy="6858000"/>
          </a:xfrm>
          <a:custGeom>
            <a:avLst/>
            <a:gdLst>
              <a:gd name="connsiteX0" fmla="*/ 103528 w 3531060"/>
              <a:gd name="connsiteY0" fmla="*/ 0 h 6858000"/>
              <a:gd name="connsiteX1" fmla="*/ 3531060 w 3531060"/>
              <a:gd name="connsiteY1" fmla="*/ 0 h 6858000"/>
              <a:gd name="connsiteX2" fmla="*/ 3531060 w 3531060"/>
              <a:gd name="connsiteY2" fmla="*/ 6858000 h 6858000"/>
              <a:gd name="connsiteX3" fmla="*/ 11227 w 3531060"/>
              <a:gd name="connsiteY3" fmla="*/ 6858000 h 6858000"/>
              <a:gd name="connsiteX4" fmla="*/ 13007 w 3531060"/>
              <a:gd name="connsiteY4" fmla="*/ 6830689 h 6858000"/>
              <a:gd name="connsiteX5" fmla="*/ 13816 w 3531060"/>
              <a:gd name="connsiteY5" fmla="*/ 6805387 h 6858000"/>
              <a:gd name="connsiteX6" fmla="*/ 6804 w 3531060"/>
              <a:gd name="connsiteY6" fmla="*/ 6745068 h 6858000"/>
              <a:gd name="connsiteX7" fmla="*/ 0 w 3531060"/>
              <a:gd name="connsiteY7" fmla="*/ 6729489 h 6858000"/>
              <a:gd name="connsiteX8" fmla="*/ 2954 w 3531060"/>
              <a:gd name="connsiteY8" fmla="*/ 6720173 h 6858000"/>
              <a:gd name="connsiteX9" fmla="*/ 5781 w 3531060"/>
              <a:gd name="connsiteY9" fmla="*/ 6647880 h 6858000"/>
              <a:gd name="connsiteX10" fmla="*/ 18369 w 3531060"/>
              <a:gd name="connsiteY10" fmla="*/ 6601567 h 6858000"/>
              <a:gd name="connsiteX11" fmla="*/ 23416 w 3531060"/>
              <a:gd name="connsiteY11" fmla="*/ 6560762 h 6858000"/>
              <a:gd name="connsiteX12" fmla="*/ 18598 w 3531060"/>
              <a:gd name="connsiteY12" fmla="*/ 6513714 h 6858000"/>
              <a:gd name="connsiteX13" fmla="*/ 59435 w 3531060"/>
              <a:gd name="connsiteY13" fmla="*/ 6445731 h 6858000"/>
              <a:gd name="connsiteX14" fmla="*/ 63794 w 3531060"/>
              <a:gd name="connsiteY14" fmla="*/ 6393381 h 6858000"/>
              <a:gd name="connsiteX15" fmla="*/ 106081 w 3531060"/>
              <a:gd name="connsiteY15" fmla="*/ 6308405 h 6858000"/>
              <a:gd name="connsiteX16" fmla="*/ 113316 w 3531060"/>
              <a:gd name="connsiteY16" fmla="*/ 6212827 h 6858000"/>
              <a:gd name="connsiteX17" fmla="*/ 254196 w 3531060"/>
              <a:gd name="connsiteY17" fmla="*/ 5897402 h 6858000"/>
              <a:gd name="connsiteX18" fmla="*/ 262830 w 3531060"/>
              <a:gd name="connsiteY18" fmla="*/ 5814193 h 6858000"/>
              <a:gd name="connsiteX19" fmla="*/ 280557 w 3531060"/>
              <a:gd name="connsiteY19" fmla="*/ 5702062 h 6858000"/>
              <a:gd name="connsiteX20" fmla="*/ 297372 w 3531060"/>
              <a:gd name="connsiteY20" fmla="*/ 5654420 h 6858000"/>
              <a:gd name="connsiteX21" fmla="*/ 335148 w 3531060"/>
              <a:gd name="connsiteY21" fmla="*/ 5528164 h 6858000"/>
              <a:gd name="connsiteX22" fmla="*/ 360460 w 3531060"/>
              <a:gd name="connsiteY22" fmla="*/ 5405598 h 6858000"/>
              <a:gd name="connsiteX23" fmla="*/ 397460 w 3531060"/>
              <a:gd name="connsiteY23" fmla="*/ 5273144 h 6858000"/>
              <a:gd name="connsiteX24" fmla="*/ 494993 w 3531060"/>
              <a:gd name="connsiteY24" fmla="*/ 4964102 h 6858000"/>
              <a:gd name="connsiteX25" fmla="*/ 568696 w 3531060"/>
              <a:gd name="connsiteY25" fmla="*/ 4673314 h 6858000"/>
              <a:gd name="connsiteX26" fmla="*/ 564053 w 3531060"/>
              <a:gd name="connsiteY26" fmla="*/ 4444162 h 6858000"/>
              <a:gd name="connsiteX27" fmla="*/ 562482 w 3531060"/>
              <a:gd name="connsiteY27" fmla="*/ 4238831 h 6858000"/>
              <a:gd name="connsiteX28" fmla="*/ 566528 w 3531060"/>
              <a:gd name="connsiteY28" fmla="*/ 4167684 h 6858000"/>
              <a:gd name="connsiteX29" fmla="*/ 565861 w 3531060"/>
              <a:gd name="connsiteY29" fmla="*/ 4066422 h 6858000"/>
              <a:gd name="connsiteX30" fmla="*/ 535898 w 3531060"/>
              <a:gd name="connsiteY30" fmla="*/ 3956159 h 6858000"/>
              <a:gd name="connsiteX31" fmla="*/ 529864 w 3531060"/>
              <a:gd name="connsiteY31" fmla="*/ 3827475 h 6858000"/>
              <a:gd name="connsiteX32" fmla="*/ 529398 w 3531060"/>
              <a:gd name="connsiteY32" fmla="*/ 3731753 h 6858000"/>
              <a:gd name="connsiteX33" fmla="*/ 516932 w 3531060"/>
              <a:gd name="connsiteY33" fmla="*/ 3591228 h 6858000"/>
              <a:gd name="connsiteX34" fmla="*/ 516408 w 3531060"/>
              <a:gd name="connsiteY34" fmla="*/ 3470066 h 6858000"/>
              <a:gd name="connsiteX35" fmla="*/ 503912 w 3531060"/>
              <a:gd name="connsiteY35" fmla="*/ 3378353 h 6858000"/>
              <a:gd name="connsiteX36" fmla="*/ 510998 w 3531060"/>
              <a:gd name="connsiteY36" fmla="*/ 3426234 h 6858000"/>
              <a:gd name="connsiteX37" fmla="*/ 493021 w 3531060"/>
              <a:gd name="connsiteY37" fmla="*/ 3298102 h 6858000"/>
              <a:gd name="connsiteX38" fmla="*/ 476639 w 3531060"/>
              <a:gd name="connsiteY38" fmla="*/ 3237723 h 6858000"/>
              <a:gd name="connsiteX39" fmla="*/ 495722 w 3531060"/>
              <a:gd name="connsiteY39" fmla="*/ 3171637 h 6858000"/>
              <a:gd name="connsiteX40" fmla="*/ 450994 w 3531060"/>
              <a:gd name="connsiteY40" fmla="*/ 3065288 h 6858000"/>
              <a:gd name="connsiteX41" fmla="*/ 421746 w 3531060"/>
              <a:gd name="connsiteY41" fmla="*/ 2897536 h 6858000"/>
              <a:gd name="connsiteX42" fmla="*/ 385928 w 3531060"/>
              <a:gd name="connsiteY42" fmla="*/ 2840607 h 6858000"/>
              <a:gd name="connsiteX43" fmla="*/ 352690 w 3531060"/>
              <a:gd name="connsiteY43" fmla="*/ 2704145 h 6858000"/>
              <a:gd name="connsiteX44" fmla="*/ 327326 w 3531060"/>
              <a:gd name="connsiteY44" fmla="*/ 2596651 h 6858000"/>
              <a:gd name="connsiteX45" fmla="*/ 316968 w 3531060"/>
              <a:gd name="connsiteY45" fmla="*/ 2569830 h 6858000"/>
              <a:gd name="connsiteX46" fmla="*/ 291337 w 3531060"/>
              <a:gd name="connsiteY46" fmla="*/ 2512570 h 6858000"/>
              <a:gd name="connsiteX47" fmla="*/ 296082 w 3531060"/>
              <a:gd name="connsiteY47" fmla="*/ 2497590 h 6858000"/>
              <a:gd name="connsiteX48" fmla="*/ 296084 w 3531060"/>
              <a:gd name="connsiteY48" fmla="*/ 2497483 h 6858000"/>
              <a:gd name="connsiteX49" fmla="*/ 294022 w 3531060"/>
              <a:gd name="connsiteY49" fmla="*/ 2484247 h 6858000"/>
              <a:gd name="connsiteX50" fmla="*/ 292784 w 3531060"/>
              <a:gd name="connsiteY50" fmla="*/ 2486499 h 6858000"/>
              <a:gd name="connsiteX51" fmla="*/ 275200 w 3531060"/>
              <a:gd name="connsiteY51" fmla="*/ 2427557 h 6858000"/>
              <a:gd name="connsiteX52" fmla="*/ 286266 w 3531060"/>
              <a:gd name="connsiteY52" fmla="*/ 2384112 h 6858000"/>
              <a:gd name="connsiteX53" fmla="*/ 263813 w 3531060"/>
              <a:gd name="connsiteY53" fmla="*/ 2270223 h 6858000"/>
              <a:gd name="connsiteX54" fmla="*/ 238402 w 3531060"/>
              <a:gd name="connsiteY54" fmla="*/ 2198449 h 6858000"/>
              <a:gd name="connsiteX55" fmla="*/ 235318 w 3531060"/>
              <a:gd name="connsiteY55" fmla="*/ 2195917 h 6858000"/>
              <a:gd name="connsiteX56" fmla="*/ 230374 w 3531060"/>
              <a:gd name="connsiteY56" fmla="*/ 2180424 h 6858000"/>
              <a:gd name="connsiteX57" fmla="*/ 218180 w 3531060"/>
              <a:gd name="connsiteY57" fmla="*/ 2103866 h 6858000"/>
              <a:gd name="connsiteX58" fmla="*/ 215674 w 3531060"/>
              <a:gd name="connsiteY58" fmla="*/ 2091957 h 6858000"/>
              <a:gd name="connsiteX59" fmla="*/ 205319 w 3531060"/>
              <a:gd name="connsiteY59" fmla="*/ 2010962 h 6858000"/>
              <a:gd name="connsiteX60" fmla="*/ 203437 w 3531060"/>
              <a:gd name="connsiteY60" fmla="*/ 1997565 h 6858000"/>
              <a:gd name="connsiteX61" fmla="*/ 199907 w 3531060"/>
              <a:gd name="connsiteY61" fmla="*/ 1995657 h 6858000"/>
              <a:gd name="connsiteX62" fmla="*/ 199391 w 3531060"/>
              <a:gd name="connsiteY62" fmla="*/ 1990646 h 6858000"/>
              <a:gd name="connsiteX63" fmla="*/ 208753 w 3531060"/>
              <a:gd name="connsiteY63" fmla="*/ 1964565 h 6858000"/>
              <a:gd name="connsiteX64" fmla="*/ 205295 w 3531060"/>
              <a:gd name="connsiteY64" fmla="*/ 1849539 h 6858000"/>
              <a:gd name="connsiteX65" fmla="*/ 215900 w 3531060"/>
              <a:gd name="connsiteY65" fmla="*/ 1739005 h 6858000"/>
              <a:gd name="connsiteX66" fmla="*/ 214116 w 3531060"/>
              <a:gd name="connsiteY66" fmla="*/ 1572143 h 6858000"/>
              <a:gd name="connsiteX67" fmla="*/ 171292 w 3531060"/>
              <a:gd name="connsiteY67" fmla="*/ 1394445 h 6858000"/>
              <a:gd name="connsiteX68" fmla="*/ 147310 w 3531060"/>
              <a:gd name="connsiteY68" fmla="*/ 1368244 h 6858000"/>
              <a:gd name="connsiteX69" fmla="*/ 136918 w 3531060"/>
              <a:gd name="connsiteY69" fmla="*/ 1304100 h 6858000"/>
              <a:gd name="connsiteX70" fmla="*/ 133350 w 3531060"/>
              <a:gd name="connsiteY70" fmla="*/ 1266991 h 6858000"/>
              <a:gd name="connsiteX71" fmla="*/ 120972 w 3531060"/>
              <a:gd name="connsiteY71" fmla="*/ 1165753 h 6858000"/>
              <a:gd name="connsiteX72" fmla="*/ 123458 w 3531060"/>
              <a:gd name="connsiteY72" fmla="*/ 1076447 h 6858000"/>
              <a:gd name="connsiteX73" fmla="*/ 97854 w 3531060"/>
              <a:gd name="connsiteY73" fmla="*/ 1017164 h 6858000"/>
              <a:gd name="connsiteX74" fmla="*/ 87953 w 3531060"/>
              <a:gd name="connsiteY74" fmla="*/ 994620 h 6858000"/>
              <a:gd name="connsiteX75" fmla="*/ 88632 w 3531060"/>
              <a:gd name="connsiteY75" fmla="*/ 989015 h 6858000"/>
              <a:gd name="connsiteX76" fmla="*/ 88620 w 3531060"/>
              <a:gd name="connsiteY76" fmla="*/ 980586 h 6858000"/>
              <a:gd name="connsiteX77" fmla="*/ 88469 w 3531060"/>
              <a:gd name="connsiteY77" fmla="*/ 980346 h 6858000"/>
              <a:gd name="connsiteX78" fmla="*/ 88753 w 3531060"/>
              <a:gd name="connsiteY78" fmla="*/ 972517 h 6858000"/>
              <a:gd name="connsiteX79" fmla="*/ 92049 w 3531060"/>
              <a:gd name="connsiteY79" fmla="*/ 934639 h 6858000"/>
              <a:gd name="connsiteX80" fmla="*/ 75170 w 3531060"/>
              <a:gd name="connsiteY80" fmla="*/ 858806 h 6858000"/>
              <a:gd name="connsiteX81" fmla="*/ 73032 w 3531060"/>
              <a:gd name="connsiteY81" fmla="*/ 847069 h 6858000"/>
              <a:gd name="connsiteX82" fmla="*/ 72378 w 3531060"/>
              <a:gd name="connsiteY82" fmla="*/ 846222 h 6858000"/>
              <a:gd name="connsiteX83" fmla="*/ 79554 w 3531060"/>
              <a:gd name="connsiteY83" fmla="*/ 769298 h 6858000"/>
              <a:gd name="connsiteX84" fmla="*/ 81564 w 3531060"/>
              <a:gd name="connsiteY84" fmla="*/ 766224 h 6858000"/>
              <a:gd name="connsiteX85" fmla="*/ 82266 w 3531060"/>
              <a:gd name="connsiteY85" fmla="*/ 747981 h 6858000"/>
              <a:gd name="connsiteX86" fmla="*/ 81702 w 3531060"/>
              <a:gd name="connsiteY86" fmla="*/ 745740 h 6858000"/>
              <a:gd name="connsiteX87" fmla="*/ 103923 w 3531060"/>
              <a:gd name="connsiteY87" fmla="*/ 677309 h 6858000"/>
              <a:gd name="connsiteX88" fmla="*/ 104946 w 3531060"/>
              <a:gd name="connsiteY88" fmla="*/ 620242 h 6858000"/>
              <a:gd name="connsiteX89" fmla="*/ 112314 w 3531060"/>
              <a:gd name="connsiteY89" fmla="*/ 507811 h 6858000"/>
              <a:gd name="connsiteX90" fmla="*/ 120754 w 3531060"/>
              <a:gd name="connsiteY90" fmla="*/ 390502 h 6858000"/>
              <a:gd name="connsiteX91" fmla="*/ 96054 w 3531060"/>
              <a:gd name="connsiteY91" fmla="*/ 236774 h 6858000"/>
              <a:gd name="connsiteX92" fmla="*/ 100614 w 3531060"/>
              <a:gd name="connsiteY92" fmla="*/ 106394 h 6858000"/>
              <a:gd name="connsiteX93" fmla="*/ 96438 w 3531060"/>
              <a:gd name="connsiteY93" fmla="*/ 51592 h 6858000"/>
              <a:gd name="connsiteX94" fmla="*/ 104784 w 3531060"/>
              <a:gd name="connsiteY94" fmla="*/ 6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531060" h="6858000">
                <a:moveTo>
                  <a:pt x="103528" y="0"/>
                </a:moveTo>
                <a:lnTo>
                  <a:pt x="3531060" y="0"/>
                </a:lnTo>
                <a:lnTo>
                  <a:pt x="3531060" y="6858000"/>
                </a:lnTo>
                <a:lnTo>
                  <a:pt x="11227" y="6858000"/>
                </a:lnTo>
                <a:lnTo>
                  <a:pt x="13007" y="6830689"/>
                </a:lnTo>
                <a:cubicBezTo>
                  <a:pt x="13519" y="6821195"/>
                  <a:pt x="13839" y="6812491"/>
                  <a:pt x="13816" y="6805387"/>
                </a:cubicBezTo>
                <a:cubicBezTo>
                  <a:pt x="15254" y="6794161"/>
                  <a:pt x="9459" y="6753337"/>
                  <a:pt x="6804" y="6745068"/>
                </a:cubicBezTo>
                <a:lnTo>
                  <a:pt x="0" y="6729489"/>
                </a:lnTo>
                <a:lnTo>
                  <a:pt x="2954" y="6720173"/>
                </a:lnTo>
                <a:cubicBezTo>
                  <a:pt x="4526" y="6681672"/>
                  <a:pt x="-2520" y="6667698"/>
                  <a:pt x="5781" y="6647880"/>
                </a:cubicBezTo>
                <a:cubicBezTo>
                  <a:pt x="8350" y="6628113"/>
                  <a:pt x="15430" y="6616086"/>
                  <a:pt x="18369" y="6601567"/>
                </a:cubicBezTo>
                <a:cubicBezTo>
                  <a:pt x="15090" y="6579062"/>
                  <a:pt x="27561" y="6584422"/>
                  <a:pt x="23416" y="6560762"/>
                </a:cubicBezTo>
                <a:cubicBezTo>
                  <a:pt x="13805" y="6562800"/>
                  <a:pt x="26779" y="6518102"/>
                  <a:pt x="18598" y="6513714"/>
                </a:cubicBezTo>
                <a:cubicBezTo>
                  <a:pt x="31032" y="6499191"/>
                  <a:pt x="54928" y="6469276"/>
                  <a:pt x="59435" y="6445731"/>
                </a:cubicBezTo>
                <a:cubicBezTo>
                  <a:pt x="64302" y="6435600"/>
                  <a:pt x="68176" y="6406542"/>
                  <a:pt x="63794" y="6393381"/>
                </a:cubicBezTo>
                <a:cubicBezTo>
                  <a:pt x="87384" y="6347124"/>
                  <a:pt x="95956" y="6355867"/>
                  <a:pt x="106081" y="6308405"/>
                </a:cubicBezTo>
                <a:cubicBezTo>
                  <a:pt x="113812" y="6278148"/>
                  <a:pt x="101282" y="6242621"/>
                  <a:pt x="113316" y="6212827"/>
                </a:cubicBezTo>
                <a:cubicBezTo>
                  <a:pt x="156730" y="6067155"/>
                  <a:pt x="232746" y="6024676"/>
                  <a:pt x="254196" y="5897402"/>
                </a:cubicBezTo>
                <a:cubicBezTo>
                  <a:pt x="278709" y="5861657"/>
                  <a:pt x="256257" y="5849960"/>
                  <a:pt x="262830" y="5814193"/>
                </a:cubicBezTo>
                <a:cubicBezTo>
                  <a:pt x="292627" y="5729321"/>
                  <a:pt x="262967" y="5779716"/>
                  <a:pt x="280557" y="5702062"/>
                </a:cubicBezTo>
                <a:cubicBezTo>
                  <a:pt x="301001" y="5690324"/>
                  <a:pt x="289062" y="5671797"/>
                  <a:pt x="297372" y="5654420"/>
                </a:cubicBezTo>
                <a:cubicBezTo>
                  <a:pt x="310717" y="5602328"/>
                  <a:pt x="319320" y="5592033"/>
                  <a:pt x="335148" y="5528164"/>
                </a:cubicBezTo>
                <a:cubicBezTo>
                  <a:pt x="331779" y="5417827"/>
                  <a:pt x="359342" y="5444441"/>
                  <a:pt x="360460" y="5405598"/>
                </a:cubicBezTo>
                <a:cubicBezTo>
                  <a:pt x="382241" y="5333681"/>
                  <a:pt x="391308" y="5299039"/>
                  <a:pt x="397460" y="5273144"/>
                </a:cubicBezTo>
                <a:cubicBezTo>
                  <a:pt x="403590" y="5241156"/>
                  <a:pt x="498677" y="5031223"/>
                  <a:pt x="494993" y="4964102"/>
                </a:cubicBezTo>
                <a:cubicBezTo>
                  <a:pt x="509257" y="4834400"/>
                  <a:pt x="557982" y="4859515"/>
                  <a:pt x="568696" y="4673314"/>
                </a:cubicBezTo>
                <a:cubicBezTo>
                  <a:pt x="562875" y="4576630"/>
                  <a:pt x="603384" y="4599723"/>
                  <a:pt x="564053" y="4444162"/>
                </a:cubicBezTo>
                <a:cubicBezTo>
                  <a:pt x="584088" y="4367766"/>
                  <a:pt x="539882" y="4356597"/>
                  <a:pt x="562482" y="4238831"/>
                </a:cubicBezTo>
                <a:cubicBezTo>
                  <a:pt x="563771" y="4228532"/>
                  <a:pt x="565115" y="4176012"/>
                  <a:pt x="566528" y="4167684"/>
                </a:cubicBezTo>
                <a:cubicBezTo>
                  <a:pt x="564092" y="4133380"/>
                  <a:pt x="570965" y="4101677"/>
                  <a:pt x="565861" y="4066422"/>
                </a:cubicBezTo>
                <a:cubicBezTo>
                  <a:pt x="560756" y="4031167"/>
                  <a:pt x="538898" y="3990412"/>
                  <a:pt x="535898" y="3956159"/>
                </a:cubicBezTo>
                <a:cubicBezTo>
                  <a:pt x="531004" y="3900312"/>
                  <a:pt x="534822" y="3857908"/>
                  <a:pt x="529864" y="3827475"/>
                </a:cubicBezTo>
                <a:cubicBezTo>
                  <a:pt x="531280" y="3816371"/>
                  <a:pt x="529214" y="3754146"/>
                  <a:pt x="529398" y="3731753"/>
                </a:cubicBezTo>
                <a:cubicBezTo>
                  <a:pt x="528440" y="3695632"/>
                  <a:pt x="516799" y="3663823"/>
                  <a:pt x="516932" y="3591228"/>
                </a:cubicBezTo>
                <a:cubicBezTo>
                  <a:pt x="516182" y="3570529"/>
                  <a:pt x="515070" y="3493177"/>
                  <a:pt x="516408" y="3470066"/>
                </a:cubicBezTo>
                <a:cubicBezTo>
                  <a:pt x="518516" y="3452307"/>
                  <a:pt x="501804" y="3396112"/>
                  <a:pt x="503912" y="3378353"/>
                </a:cubicBezTo>
                <a:lnTo>
                  <a:pt x="510998" y="3426234"/>
                </a:lnTo>
                <a:lnTo>
                  <a:pt x="493021" y="3298102"/>
                </a:lnTo>
                <a:cubicBezTo>
                  <a:pt x="493214" y="3294338"/>
                  <a:pt x="479452" y="3243952"/>
                  <a:pt x="476639" y="3237723"/>
                </a:cubicBezTo>
                <a:cubicBezTo>
                  <a:pt x="477369" y="3215695"/>
                  <a:pt x="494992" y="3193666"/>
                  <a:pt x="495722" y="3171637"/>
                </a:cubicBezTo>
                <a:cubicBezTo>
                  <a:pt x="481856" y="3119765"/>
                  <a:pt x="465452" y="3125243"/>
                  <a:pt x="450994" y="3065288"/>
                </a:cubicBezTo>
                <a:cubicBezTo>
                  <a:pt x="450473" y="3010398"/>
                  <a:pt x="430414" y="2952609"/>
                  <a:pt x="421746" y="2897536"/>
                </a:cubicBezTo>
                <a:cubicBezTo>
                  <a:pt x="400922" y="2881359"/>
                  <a:pt x="396356" y="2866991"/>
                  <a:pt x="385928" y="2840607"/>
                </a:cubicBezTo>
                <a:lnTo>
                  <a:pt x="352690" y="2704145"/>
                </a:lnTo>
                <a:cubicBezTo>
                  <a:pt x="340107" y="2662486"/>
                  <a:pt x="333280" y="2619036"/>
                  <a:pt x="327326" y="2596651"/>
                </a:cubicBezTo>
                <a:cubicBezTo>
                  <a:pt x="320226" y="2593515"/>
                  <a:pt x="322845" y="2562919"/>
                  <a:pt x="316968" y="2569830"/>
                </a:cubicBezTo>
                <a:cubicBezTo>
                  <a:pt x="318605" y="2548205"/>
                  <a:pt x="298030" y="2527006"/>
                  <a:pt x="291337" y="2512570"/>
                </a:cubicBezTo>
                <a:lnTo>
                  <a:pt x="296082" y="2497590"/>
                </a:lnTo>
                <a:cubicBezTo>
                  <a:pt x="296082" y="2497555"/>
                  <a:pt x="296082" y="2497521"/>
                  <a:pt x="296084" y="2497483"/>
                </a:cubicBezTo>
                <a:cubicBezTo>
                  <a:pt x="296167" y="2488909"/>
                  <a:pt x="295802" y="2483236"/>
                  <a:pt x="294022" y="2484247"/>
                </a:cubicBezTo>
                <a:lnTo>
                  <a:pt x="292784" y="2486499"/>
                </a:lnTo>
                <a:lnTo>
                  <a:pt x="275200" y="2427557"/>
                </a:lnTo>
                <a:lnTo>
                  <a:pt x="286266" y="2384112"/>
                </a:lnTo>
                <a:cubicBezTo>
                  <a:pt x="281552" y="2356889"/>
                  <a:pt x="268975" y="2302167"/>
                  <a:pt x="263813" y="2270223"/>
                </a:cubicBezTo>
                <a:cubicBezTo>
                  <a:pt x="260813" y="2252348"/>
                  <a:pt x="240336" y="2209833"/>
                  <a:pt x="238402" y="2198449"/>
                </a:cubicBezTo>
                <a:lnTo>
                  <a:pt x="235318" y="2195917"/>
                </a:lnTo>
                <a:lnTo>
                  <a:pt x="230374" y="2180424"/>
                </a:lnTo>
                <a:lnTo>
                  <a:pt x="218180" y="2103866"/>
                </a:lnTo>
                <a:lnTo>
                  <a:pt x="215674" y="2091957"/>
                </a:lnTo>
                <a:cubicBezTo>
                  <a:pt x="213530" y="2076472"/>
                  <a:pt x="207358" y="2026694"/>
                  <a:pt x="205319" y="2010962"/>
                </a:cubicBezTo>
                <a:cubicBezTo>
                  <a:pt x="205156" y="2005218"/>
                  <a:pt x="204594" y="2000520"/>
                  <a:pt x="203437" y="1997565"/>
                </a:cubicBezTo>
                <a:lnTo>
                  <a:pt x="199907" y="1995657"/>
                </a:lnTo>
                <a:cubicBezTo>
                  <a:pt x="199736" y="1993986"/>
                  <a:pt x="199562" y="1992316"/>
                  <a:pt x="199391" y="1990646"/>
                </a:cubicBezTo>
                <a:lnTo>
                  <a:pt x="208753" y="1964565"/>
                </a:lnTo>
                <a:cubicBezTo>
                  <a:pt x="217880" y="1924146"/>
                  <a:pt x="220709" y="1860908"/>
                  <a:pt x="205295" y="1849539"/>
                </a:cubicBezTo>
                <a:cubicBezTo>
                  <a:pt x="201352" y="1822143"/>
                  <a:pt x="217642" y="1765000"/>
                  <a:pt x="215900" y="1739005"/>
                </a:cubicBezTo>
                <a:cubicBezTo>
                  <a:pt x="215305" y="1683384"/>
                  <a:pt x="214710" y="1627764"/>
                  <a:pt x="214116" y="1572143"/>
                </a:cubicBezTo>
                <a:lnTo>
                  <a:pt x="171292" y="1394445"/>
                </a:lnTo>
                <a:lnTo>
                  <a:pt x="147310" y="1368244"/>
                </a:lnTo>
                <a:cubicBezTo>
                  <a:pt x="150887" y="1343046"/>
                  <a:pt x="142396" y="1338329"/>
                  <a:pt x="136918" y="1304100"/>
                </a:cubicBezTo>
                <a:cubicBezTo>
                  <a:pt x="140988" y="1289635"/>
                  <a:pt x="138268" y="1278156"/>
                  <a:pt x="133350" y="1266991"/>
                </a:cubicBezTo>
                <a:cubicBezTo>
                  <a:pt x="133212" y="1233548"/>
                  <a:pt x="125209" y="1203243"/>
                  <a:pt x="120972" y="1165753"/>
                </a:cubicBezTo>
                <a:cubicBezTo>
                  <a:pt x="124590" y="1125005"/>
                  <a:pt x="127933" y="1116514"/>
                  <a:pt x="123458" y="1076447"/>
                </a:cubicBezTo>
                <a:lnTo>
                  <a:pt x="97854" y="1017164"/>
                </a:lnTo>
                <a:lnTo>
                  <a:pt x="87953" y="994620"/>
                </a:lnTo>
                <a:lnTo>
                  <a:pt x="88632" y="989015"/>
                </a:lnTo>
                <a:cubicBezTo>
                  <a:pt x="88926" y="985113"/>
                  <a:pt x="88892" y="982471"/>
                  <a:pt x="88620" y="980586"/>
                </a:cubicBezTo>
                <a:lnTo>
                  <a:pt x="88469" y="980346"/>
                </a:lnTo>
                <a:cubicBezTo>
                  <a:pt x="88563" y="977736"/>
                  <a:pt x="88658" y="975127"/>
                  <a:pt x="88753" y="972517"/>
                </a:cubicBezTo>
                <a:cubicBezTo>
                  <a:pt x="89577" y="959384"/>
                  <a:pt x="90705" y="946679"/>
                  <a:pt x="92049" y="934639"/>
                </a:cubicBezTo>
                <a:cubicBezTo>
                  <a:pt x="89786" y="915687"/>
                  <a:pt x="78339" y="873402"/>
                  <a:pt x="75170" y="858806"/>
                </a:cubicBezTo>
                <a:cubicBezTo>
                  <a:pt x="75311" y="853363"/>
                  <a:pt x="74422" y="849791"/>
                  <a:pt x="73032" y="847069"/>
                </a:cubicBezTo>
                <a:lnTo>
                  <a:pt x="72378" y="846222"/>
                </a:lnTo>
                <a:lnTo>
                  <a:pt x="79554" y="769298"/>
                </a:lnTo>
                <a:lnTo>
                  <a:pt x="81564" y="766224"/>
                </a:lnTo>
                <a:cubicBezTo>
                  <a:pt x="82786" y="762689"/>
                  <a:pt x="83312" y="757352"/>
                  <a:pt x="82266" y="747981"/>
                </a:cubicBezTo>
                <a:lnTo>
                  <a:pt x="81702" y="745740"/>
                </a:lnTo>
                <a:lnTo>
                  <a:pt x="103923" y="677309"/>
                </a:lnTo>
                <a:cubicBezTo>
                  <a:pt x="105299" y="672730"/>
                  <a:pt x="102678" y="623245"/>
                  <a:pt x="104946" y="620242"/>
                </a:cubicBezTo>
                <a:cubicBezTo>
                  <a:pt x="92830" y="565919"/>
                  <a:pt x="114403" y="564337"/>
                  <a:pt x="112314" y="507811"/>
                </a:cubicBezTo>
                <a:cubicBezTo>
                  <a:pt x="111846" y="486024"/>
                  <a:pt x="112944" y="445088"/>
                  <a:pt x="120754" y="390502"/>
                </a:cubicBezTo>
                <a:cubicBezTo>
                  <a:pt x="118044" y="345330"/>
                  <a:pt x="97534" y="291126"/>
                  <a:pt x="96054" y="236774"/>
                </a:cubicBezTo>
                <a:cubicBezTo>
                  <a:pt x="94028" y="198301"/>
                  <a:pt x="94008" y="171041"/>
                  <a:pt x="100614" y="106394"/>
                </a:cubicBezTo>
                <a:cubicBezTo>
                  <a:pt x="84650" y="66832"/>
                  <a:pt x="99424" y="89628"/>
                  <a:pt x="96438" y="51592"/>
                </a:cubicBezTo>
                <a:cubicBezTo>
                  <a:pt x="111136" y="65057"/>
                  <a:pt x="88198" y="4390"/>
                  <a:pt x="104784" y="600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3E7C62F-013B-4BF0-A4FA-40596DEA7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40976" y="736749"/>
            <a:ext cx="2418028" cy="260105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computer hardware with many components&#10;&#10;Description automatically generated with medium confidence">
            <a:extLst>
              <a:ext uri="{FF2B5EF4-FFF2-40B4-BE49-F238E27FC236}">
                <a16:creationId xmlns:a16="http://schemas.microsoft.com/office/drawing/2014/main" id="{7F1B5BEA-6EA1-5D4E-FC8F-760B7A1C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330" y="1471034"/>
            <a:ext cx="2093320" cy="1119926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06EE196-46B1-4987-B8E2-2681AD6A9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42463" y="3502043"/>
            <a:ext cx="2418028" cy="26005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C99D11B4-B61D-4ECC-AA3A-DE3A9B692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0048" y="3234332"/>
            <a:ext cx="1027015" cy="361496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ack and white icon of a computer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139" y="3643763"/>
            <a:ext cx="523701" cy="230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7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1DC5A442-E2D0-4F6D-894C-999AF89A7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 b="1"/>
              <a:t>Network Architecture</a:t>
            </a:r>
            <a:endParaRPr lang="en-GB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 lnSpcReduction="10000"/>
          </a:bodyPr>
          <a:lstStyle/>
          <a:p>
            <a:r>
              <a:rPr lang="en-US" sz="1600" dirty="0"/>
              <a:t>Interconnected nodes and pathways to facilitate communication and data exchange including physical, logical layout of network.</a:t>
            </a:r>
          </a:p>
          <a:p>
            <a:r>
              <a:rPr lang="en-US" sz="1600" dirty="0"/>
              <a:t>Three tier Architecture </a:t>
            </a:r>
          </a:p>
          <a:p>
            <a:pPr lvl="1"/>
            <a:r>
              <a:rPr lang="en-US" sz="1600" dirty="0"/>
              <a:t>L3: entry point, </a:t>
            </a:r>
            <a:r>
              <a:rPr lang="en-US" sz="1600" dirty="0" err="1"/>
              <a:t>ToR</a:t>
            </a:r>
            <a:endParaRPr lang="en-US" sz="1600" dirty="0"/>
          </a:p>
          <a:p>
            <a:pPr lvl="1"/>
            <a:r>
              <a:rPr lang="en-US" sz="1600" dirty="0"/>
              <a:t>L2: distribution layer, redundant switches</a:t>
            </a:r>
          </a:p>
          <a:p>
            <a:pPr lvl="1"/>
            <a:r>
              <a:rPr lang="en-US" sz="1600" dirty="0"/>
              <a:t>L1: backbone, interlink l2 to external network,(high end switches, cables and routing protocols)</a:t>
            </a:r>
          </a:p>
          <a:p>
            <a:r>
              <a:rPr lang="en-US" sz="1600" dirty="0"/>
              <a:t>Spine-leaf architecture</a:t>
            </a:r>
          </a:p>
          <a:p>
            <a:r>
              <a:rPr lang="en-US" sz="1600" dirty="0"/>
              <a:t>Network Function Virtualization</a:t>
            </a:r>
          </a:p>
          <a:p>
            <a:pPr lvl="1"/>
            <a:r>
              <a:rPr lang="en-US" sz="1600" dirty="0"/>
              <a:t>Hardware appliances, firewalls, routers, load balancers (SDN controller)</a:t>
            </a:r>
            <a:endParaRPr lang="en-GB" sz="1600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See the source image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7163" y="596271"/>
            <a:ext cx="3763936" cy="238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0BB19363-8354-4E75-A15C-A08F7551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429000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s://dgtlinfra.com/wp-content/uploads/2023/10/Three-Tier-Data-Center-Network-Architecture-Access-Aggregation-Core-Lay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1374" y="3871191"/>
            <a:ext cx="4235516" cy="189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2066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09" y="1976067"/>
            <a:ext cx="853926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Enterprise Data Centers: specific need of an organization</a:t>
            </a:r>
          </a:p>
          <a:p>
            <a:r>
              <a:rPr lang="en-US" dirty="0"/>
              <a:t>Colocation Data Centers : shared infrastructure for multiple customers</a:t>
            </a:r>
          </a:p>
          <a:p>
            <a:r>
              <a:rPr lang="en-US" dirty="0" err="1"/>
              <a:t>Hyperscale</a:t>
            </a:r>
            <a:r>
              <a:rPr lang="en-US" dirty="0"/>
              <a:t> Data Centers: The actual cloud service vendors data centers </a:t>
            </a:r>
          </a:p>
          <a:p>
            <a:r>
              <a:rPr lang="en-US" dirty="0"/>
              <a:t>Edge Data Center: closer to end users.</a:t>
            </a:r>
          </a:p>
          <a:p>
            <a:r>
              <a:rPr lang="en-US" dirty="0"/>
              <a:t>Containerized Data Center: Potable Micro Data Centers</a:t>
            </a:r>
          </a:p>
          <a:p>
            <a:r>
              <a:rPr lang="en-US" dirty="0"/>
              <a:t>Artificial Intelligence Data Centers. Specialized facilities  for AI workloads, high performance computing with liquid cooling systems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154" y="0"/>
            <a:ext cx="3590925" cy="3190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090" y="4507047"/>
            <a:ext cx="22860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3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Microsoft reveals its MASSIVE data center (Full Tour) – YouTube</a:t>
            </a:r>
            <a:endParaRPr lang="en-US" dirty="0"/>
          </a:p>
          <a:p>
            <a:r>
              <a:rPr lang="en-US" dirty="0">
                <a:hlinkClick r:id="rId3"/>
              </a:rPr>
              <a:t>Microsoft reveals findings from Project Natick, its experimental undersea datacenter</a:t>
            </a:r>
            <a:endParaRPr lang="en-US" dirty="0"/>
          </a:p>
          <a:p>
            <a:r>
              <a:rPr lang="en-GB" dirty="0">
                <a:hlinkClick r:id="rId4"/>
              </a:rPr>
              <a:t>Inside a Google data </a:t>
            </a:r>
            <a:r>
              <a:rPr lang="en-GB" dirty="0" err="1">
                <a:hlinkClick r:id="rId4"/>
              </a:rPr>
              <a:t>center</a:t>
            </a:r>
            <a:endParaRPr lang="en-GB" dirty="0"/>
          </a:p>
          <a:p>
            <a:r>
              <a:rPr lang="en-GB" dirty="0">
                <a:hlinkClick r:id="rId5"/>
              </a:rPr>
              <a:t>Data </a:t>
            </a:r>
            <a:r>
              <a:rPr lang="en-GB" dirty="0" err="1">
                <a:hlinkClick r:id="rId5"/>
              </a:rPr>
              <a:t>Centered</a:t>
            </a:r>
            <a:r>
              <a:rPr lang="en-GB" dirty="0">
                <a:hlinkClick r:id="rId5"/>
              </a:rPr>
              <a:t>: Dallin, Tasha, Fidel | Amazon Web Services</a:t>
            </a:r>
            <a:endParaRPr lang="en-GB" dirty="0"/>
          </a:p>
          <a:p>
            <a:r>
              <a:rPr lang="en-US" dirty="0">
                <a:hlinkClick r:id="rId6"/>
              </a:rPr>
              <a:t>Google Data Center Security: 6 Layers Deep</a:t>
            </a:r>
            <a:endParaRPr lang="en-US" dirty="0"/>
          </a:p>
          <a:p>
            <a:r>
              <a:rPr lang="en-US" dirty="0">
                <a:hlinkClick r:id="rId7"/>
              </a:rPr>
              <a:t>Inside the AWS Lab Where Retired Data Center Hardware Gets a Second Chance | Amazon Web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84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4171-D9DB-A856-DD98-F9CB8019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Infrastructure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F143-1858-F2AC-6A23-51BF42C7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9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527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Center Architecture</vt:lpstr>
      <vt:lpstr>Data Center </vt:lpstr>
      <vt:lpstr>Component of Data Center Architecture</vt:lpstr>
      <vt:lpstr>Storage Architectures for Data Center </vt:lpstr>
      <vt:lpstr>Server Architecture for Data Centers</vt:lpstr>
      <vt:lpstr>Network Architecture</vt:lpstr>
      <vt:lpstr>Design Systems</vt:lpstr>
      <vt:lpstr>PowerPoint Presentation</vt:lpstr>
      <vt:lpstr>Cloud Infrastructure </vt:lpstr>
      <vt:lpstr>Amazon </vt:lpstr>
      <vt:lpstr>Google Cloud</vt:lpstr>
      <vt:lpstr>Microsoft </vt:lpstr>
      <vt:lpstr>Open Source Cloud Computing : Private Cloud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DSA Lab</dc:creator>
  <cp:lastModifiedBy>Safia Baloch</cp:lastModifiedBy>
  <cp:revision>99</cp:revision>
  <dcterms:created xsi:type="dcterms:W3CDTF">2024-12-02T06:29:31Z</dcterms:created>
  <dcterms:modified xsi:type="dcterms:W3CDTF">2024-12-03T04:38:36Z</dcterms:modified>
</cp:coreProperties>
</file>