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4F55-3DC3-C004-12E6-91EDB099E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9FEF-E956-D2AA-9B58-7407EE4B9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1C0-D7D4-85A2-23A6-D9C63389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6A74-2A19-EC8B-3C05-B76B666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3F0F-A39D-624D-8828-9E049F74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330A-6E3F-1CB3-7FFE-2CCA622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BF08D-2AA5-EF07-7EC8-F18731B3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C0D5-76F2-0B55-6834-361A270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8B2D-A112-7559-FF13-CEA927AF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8C92-A372-FD9E-F99D-64FB160C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1FA8D-764F-0B0D-CB57-EF946F8B0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4FC98-F43C-917F-073B-B4959F6F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637E-3B05-1440-72A6-2C45D77A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706D-A0AC-7F52-0041-78542760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9297-F3F3-6042-3529-5EA45F7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8BD8-8002-DB41-4BEC-DE7B8985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DFE6-DC3F-1AB2-C07E-11B43884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077C-3C82-A413-DC36-D72EA55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5FD4-4D02-65AB-60B0-09F3C118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FF1C-BFA7-4269-6891-F2242BF3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CB90-E3C3-3D2F-C43A-64D8B382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BE37-9607-E0FD-24E5-C6508F54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58D8-4ABA-AF23-F627-3BD198FD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96AA-72E7-74AF-D701-81DA8AE6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2B05-E1E2-FE5C-5579-FCD4C27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6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2545-2570-50FB-6499-614291E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8BA9-273D-3E6F-33F4-F66D350F9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E2D8C-4B1D-6AE0-0A84-3698D3398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22D3-B81D-84CF-6A3C-2063BAE4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9F0B-B931-F24C-CC97-FFB9338D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0B1FD-13F6-97EC-1BAF-CF2B1142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0A5-CFD9-8153-F820-D8D633DC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DB0A-A0EE-9282-3E8F-71FD1750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178C1-54C3-AD0E-4A38-602A0B18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27466-AED3-4303-6CFE-4B91ED037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14B83-6472-28B5-AFA2-F7508AE45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2E932-FA4D-1545-9C38-B16B770E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75E58-4F59-769D-674E-7F3445E5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AB95E-65DB-29EB-7852-3665007E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998C-9B09-52A0-2FA7-A3FFE708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0319A-995E-96D9-5B38-E92D7D7A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2451F-B483-41AE-7912-B82E17B7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B218C-2390-9BB5-5C25-B3B504E9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3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CDCA8-EE81-BF65-CC56-EA73BFC9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6C705-8194-83BD-72AB-98F37C8C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563B4-6169-E906-9BA3-F185D414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3484-82CE-0D2A-B98B-7281337C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4A3F-DBAD-59DA-A085-4E0F653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0BBE8-0E6F-5F3E-9A1F-6276CB8C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4CC26-A6A5-EFD9-45D2-E8709AD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76479-2145-5017-6F6D-54AF0886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5F5E-487A-3E21-3BB1-67A5BE45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D272-595E-AA00-8040-6438550C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3E067-DE3D-6D68-3326-C28D0FC09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3EAA6-EBA9-E499-1916-B3E937F1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A82F-F42F-40DE-7A86-6304E8F0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3023-BFA7-F0BE-ACAB-B57258C4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6DE3F-EA50-EDF1-7306-4ABD87E1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320AC-B718-BD7C-075A-2BC265BD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09340-742E-832A-4CD4-2910FC4C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FA08-388C-D9BF-8AD9-992D0CC6D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1E3DA-4779-47AF-973F-86384FC9C9E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47C1-59C6-6BD4-54A8-6B526642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F58F-EC2E-D6B9-904A-1A6AB145E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82461-4D24-4697-8996-4330007B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38CD-EDC1-0D10-17CE-7EB23881C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Computing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6F0B-0ADE-05CB-F3CF-AADB8FAED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408</a:t>
            </a:r>
          </a:p>
          <a:p>
            <a:r>
              <a:rPr lang="en-US" dirty="0"/>
              <a:t>Safia Baloch</a:t>
            </a:r>
          </a:p>
        </p:txBody>
      </p:sp>
    </p:spTree>
    <p:extLst>
      <p:ext uri="{BB962C8B-B14F-4D97-AF65-F5344CB8AC3E}">
        <p14:creationId xmlns:p14="http://schemas.microsoft.com/office/powerpoint/2010/main" val="309733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A06E-6A0F-D9E0-CE8C-8F5292FA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EB63-9D91-DBB9-335E-46717F8C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Definition:</a:t>
            </a:r>
            <a:r>
              <a:rPr lang="en-US"/>
              <a:t> Edge computing refers to a distributed computing paradigm where computation and data storage are brought closer to the data source to reduce latency and bandwidth usage.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8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F502-331D-4AEE-455E-FFCFC096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446E60-1791-7DBB-0ED7-E866EFE0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75" y="1825625"/>
            <a:ext cx="5878249" cy="4351338"/>
          </a:xfrm>
        </p:spPr>
      </p:pic>
    </p:spTree>
    <p:extLst>
      <p:ext uri="{BB962C8B-B14F-4D97-AF65-F5344CB8AC3E}">
        <p14:creationId xmlns:p14="http://schemas.microsoft.com/office/powerpoint/2010/main" val="196049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20A1-ACA1-BC71-19CA-9223B11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4095FB-E4E2-ED70-F184-1BC91F3B8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75" y="1825625"/>
            <a:ext cx="5878249" cy="4351338"/>
          </a:xfrm>
        </p:spPr>
      </p:pic>
    </p:spTree>
    <p:extLst>
      <p:ext uri="{BB962C8B-B14F-4D97-AF65-F5344CB8AC3E}">
        <p14:creationId xmlns:p14="http://schemas.microsoft.com/office/powerpoint/2010/main" val="189736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802D-6980-B079-D05F-13AEB15D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80EE-11C2-0806-673C-B2236D89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4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Edge Computing </vt:lpstr>
      <vt:lpstr>Edge Computing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</dc:creator>
  <cp:lastModifiedBy>Safia Baloch</cp:lastModifiedBy>
  <cp:revision>4</cp:revision>
  <dcterms:created xsi:type="dcterms:W3CDTF">2024-12-17T06:10:17Z</dcterms:created>
  <dcterms:modified xsi:type="dcterms:W3CDTF">2024-12-17T06:13:35Z</dcterms:modified>
</cp:coreProperties>
</file>