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54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217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80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29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45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1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065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10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40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0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99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41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79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8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53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F52F-DA3D-4B27-BF62-B86B5615A018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9DFC-0309-455C-8276-6E8EFDF306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04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D8F963-5AA4-475E-B40D-C6648B25B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Autóbérlő weboldal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135C80-7A8D-4ED6-B749-1F3363F14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Dunai Krisztián – Balogh Ádám – Jakab Máté</a:t>
            </a:r>
          </a:p>
        </p:txBody>
      </p:sp>
    </p:spTree>
    <p:extLst>
      <p:ext uri="{BB962C8B-B14F-4D97-AF65-F5344CB8AC3E}">
        <p14:creationId xmlns:p14="http://schemas.microsoft.com/office/powerpoint/2010/main" val="32898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01F12-1A0F-4BC4-A475-2822F9CA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Autóbérlő 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1F750D-150F-4299-96ED-E4E00D5B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42" y="1626142"/>
            <a:ext cx="11457791" cy="4968296"/>
          </a:xfrm>
        </p:spPr>
        <p:txBody>
          <a:bodyPr>
            <a:normAutofit/>
          </a:bodyPr>
          <a:lstStyle/>
          <a:p>
            <a:r>
              <a:rPr lang="hu-HU" sz="2400" b="1" dirty="0"/>
              <a:t>Kezdőlap:</a:t>
            </a:r>
            <a:r>
              <a:rPr lang="hu-HU" sz="2400" dirty="0"/>
              <a:t> Áttekintés a cég szolgáltatásairól, aktuális ajánlatokról, promóciókról.</a:t>
            </a:r>
          </a:p>
          <a:p>
            <a:endParaRPr lang="hu-HU" sz="2400" dirty="0"/>
          </a:p>
          <a:p>
            <a:r>
              <a:rPr lang="hu-HU" sz="2400" b="1" dirty="0"/>
              <a:t>Autók listája: </a:t>
            </a:r>
            <a:r>
              <a:rPr lang="hu-HU" sz="2400" dirty="0"/>
              <a:t>Különböző kategóriákban (pl. városi, családi, luxus) bérlehető autók specifikációi és árai.</a:t>
            </a:r>
          </a:p>
          <a:p>
            <a:endParaRPr lang="hu-HU" sz="2400" dirty="0"/>
          </a:p>
          <a:p>
            <a:r>
              <a:rPr lang="hu-HU" sz="2400" b="1" dirty="0"/>
              <a:t>Foglalási űrlap: </a:t>
            </a:r>
            <a:r>
              <a:rPr lang="hu-HU" sz="2400" dirty="0"/>
              <a:t>Online foglalási lehetőség, bérlési időszak kiválasztásával és személyes adatok megadásával.</a:t>
            </a:r>
          </a:p>
        </p:txBody>
      </p:sp>
    </p:spTree>
    <p:extLst>
      <p:ext uri="{BB962C8B-B14F-4D97-AF65-F5344CB8AC3E}">
        <p14:creationId xmlns:p14="http://schemas.microsoft.com/office/powerpoint/2010/main" val="347583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7EAAB8-6B1A-4C7C-8AC3-142222B1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Autóbérlő 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510589-4E5C-4D14-9729-95977639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51" y="1602434"/>
            <a:ext cx="11557298" cy="4744578"/>
          </a:xfrm>
        </p:spPr>
        <p:txBody>
          <a:bodyPr>
            <a:normAutofit fontScale="92500" lnSpcReduction="10000"/>
          </a:bodyPr>
          <a:lstStyle/>
          <a:p>
            <a:r>
              <a:rPr lang="hu-HU" sz="2400" b="1" dirty="0"/>
              <a:t>Szolgáltatások:</a:t>
            </a:r>
            <a:r>
              <a:rPr lang="hu-HU" sz="2400" dirty="0"/>
              <a:t> Extra szolgáltatások, például GPS, gyerekülés, biztosítások ismertetése.</a:t>
            </a:r>
          </a:p>
          <a:p>
            <a:endParaRPr lang="hu-HU" sz="2400" dirty="0"/>
          </a:p>
          <a:p>
            <a:r>
              <a:rPr lang="hu-HU" sz="2400" b="1" dirty="0"/>
              <a:t>Árak és feltételek: </a:t>
            </a:r>
            <a:r>
              <a:rPr lang="hu-HU" sz="2400" dirty="0"/>
              <a:t>Bérlési díjak, fizetési módok, letéti összegek, valamint a bérlés feltételei.</a:t>
            </a:r>
          </a:p>
          <a:p>
            <a:endParaRPr lang="hu-HU" sz="2400" dirty="0"/>
          </a:p>
          <a:p>
            <a:r>
              <a:rPr lang="hu-HU" sz="2400" b="1" dirty="0"/>
              <a:t>Kapcsolat:</a:t>
            </a:r>
            <a:r>
              <a:rPr lang="hu-HU" sz="2400" dirty="0"/>
              <a:t> Elérhetőségek, ügyfélszolgálat, helyszínek, nyitvatartási idők.</a:t>
            </a:r>
          </a:p>
          <a:p>
            <a:endParaRPr lang="hu-HU" sz="2400" dirty="0"/>
          </a:p>
          <a:p>
            <a:r>
              <a:rPr lang="hu-HU" sz="2400" b="1" dirty="0"/>
              <a:t>Gyakori kérdések (GYIK):</a:t>
            </a:r>
            <a:r>
              <a:rPr lang="hu-HU" sz="2400" dirty="0"/>
              <a:t> A leggyakoribb kérdések és válaszok az autóbérléssel kapcsolatban.</a:t>
            </a:r>
          </a:p>
        </p:txBody>
      </p:sp>
    </p:spTree>
    <p:extLst>
      <p:ext uri="{BB962C8B-B14F-4D97-AF65-F5344CB8AC3E}">
        <p14:creationId xmlns:p14="http://schemas.microsoft.com/office/powerpoint/2010/main" val="117417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172FA-7BE9-4142-BECC-F22BCA40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Rólunk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4F9606-8FB0-47F3-8FEF-8F630CC7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Krisztián: Project </a:t>
            </a:r>
            <a:r>
              <a:rPr lang="hu-HU" sz="2800" dirty="0" err="1"/>
              <a:t>leader</a:t>
            </a:r>
            <a:r>
              <a:rPr lang="hu-HU" sz="2800" dirty="0"/>
              <a:t>, kód</a:t>
            </a:r>
          </a:p>
          <a:p>
            <a:r>
              <a:rPr lang="hu-HU" sz="2800" dirty="0"/>
              <a:t>Ádám: kód, PPT</a:t>
            </a:r>
          </a:p>
          <a:p>
            <a:r>
              <a:rPr lang="hu-HU" sz="2800" dirty="0"/>
              <a:t>Máté: Design, bemutatás</a:t>
            </a:r>
          </a:p>
        </p:txBody>
      </p:sp>
    </p:spTree>
    <p:extLst>
      <p:ext uri="{BB962C8B-B14F-4D97-AF65-F5344CB8AC3E}">
        <p14:creationId xmlns:p14="http://schemas.microsoft.com/office/powerpoint/2010/main" val="221504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2D049-E3D5-489A-9E4D-0833C193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68A01-D25B-4B6D-B725-87FFAC5C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082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15</TotalTime>
  <Words>134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Autóbérlő weboldal</vt:lpstr>
      <vt:lpstr>Autóbérlő weboldal</vt:lpstr>
      <vt:lpstr>Autóbérlő weboldal</vt:lpstr>
      <vt:lpstr>Rólunk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Autóbérlő weboldal</dc:title>
  <dc:creator>Adam Balogh</dc:creator>
  <cp:lastModifiedBy>Adam Balogh</cp:lastModifiedBy>
  <cp:revision>2</cp:revision>
  <dcterms:created xsi:type="dcterms:W3CDTF">2024-09-17T06:15:08Z</dcterms:created>
  <dcterms:modified xsi:type="dcterms:W3CDTF">2024-09-17T06:31:08Z</dcterms:modified>
</cp:coreProperties>
</file>