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51F90E-8B08-FFDC-A8DB-0BED7137C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43D2497-14F1-93AA-BD5C-FFAEDE713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0A288D-1D0F-8DAE-4C8F-E7F504AE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F84-175C-41BA-A6EA-FB0F9F6970B8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AD6F03-E0A4-A959-04D3-071F1B8A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DD3B78-C822-156C-7AAA-FAFD70FF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EF4A-C8A9-4B1F-8683-4EF195295C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4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B337C6-082A-05C1-FB19-291BA231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C1793C4-64CE-A74F-2413-9456FB3EB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D9809C-5E0C-CB3C-AD3D-A6A040AD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F84-175C-41BA-A6EA-FB0F9F6970B8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36570C4-1574-9027-BBBE-F64DE8D7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1F910C-99C1-4FD8-BB4F-6E87B0A4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EF4A-C8A9-4B1F-8683-4EF195295C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027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E7C70C5-418C-25B9-F540-8815615B6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A15381E-1601-A752-9975-71DE2742D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9CC681-8568-4DCE-AAA8-2333F30F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F84-175C-41BA-A6EA-FB0F9F6970B8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A6CFB8-40E4-329C-9FA5-268785AF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E10D60-1472-C9C4-CCC1-549CC24E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EF4A-C8A9-4B1F-8683-4EF195295C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3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D5BBEA-B125-EDB5-7E06-0CBBA6AD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A56BD3-ADE1-D9BE-EB80-D68DB894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1935FD-0626-1703-F56E-855A3882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F84-175C-41BA-A6EA-FB0F9F6970B8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72A9B4-08B3-3FC2-FB06-3BC0F765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2E6E46-B28D-5096-3DF2-B30F1D30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EF4A-C8A9-4B1F-8683-4EF195295C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9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06A98D-A759-9954-8AAB-7064C203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AA63271-BEAB-BE2F-DC8A-6A1E8D786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14CFBD-54B5-1C76-7244-DC885A91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F84-175C-41BA-A6EA-FB0F9F6970B8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EEA05C-2234-FF9C-C845-FB60978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83EFBB-8E63-6552-C7C7-E549DFE1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EF4A-C8A9-4B1F-8683-4EF195295C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083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A6B5CD-CEC0-2044-BD53-D81AC557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69C500-019B-8A58-1756-974117EA1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2F0EC2C-5330-81F2-D467-4E2169C0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49AFA08-9DF6-5AEE-1115-821D5B59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F84-175C-41BA-A6EA-FB0F9F6970B8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9739622-36E1-11C5-92C5-BD4EB6F7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03C7B52-9971-A0AD-87F0-A007E3BF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EF4A-C8A9-4B1F-8683-4EF195295C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006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CD64C5-C25E-2B44-7ABD-8F8D1BFE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0F4560-33AC-467C-BD63-924B2DE3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63BE51D-3926-F8AC-0C2C-C264AE107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303F146-2CFC-A8F4-1C8D-A92AB66CF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48B13B9-1C36-4E8B-28E2-06BB9AEC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80A4D28-C3A0-D55D-DCDA-3E385964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F84-175C-41BA-A6EA-FB0F9F6970B8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98E5E1B-8133-2566-394E-75035810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8343FA8-85F4-1251-8410-F936F264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EF4A-C8A9-4B1F-8683-4EF195295C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04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A95DD1-FD66-A910-BD5F-5B616FF0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67F3BDC-1E95-AC48-F91B-0BD374EE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F84-175C-41BA-A6EA-FB0F9F6970B8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68D3719-3A32-8CF0-5AEB-9351DBE7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D73E285-0A18-DB50-3227-6AC86F1E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EF4A-C8A9-4B1F-8683-4EF195295C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77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41104AA-56A9-5504-16C6-64436CC0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F84-175C-41BA-A6EA-FB0F9F6970B8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57B51DF-EBE7-3440-AB0E-86525A4C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34CF98-5F75-32A3-953D-C5B0FA0D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EF4A-C8A9-4B1F-8683-4EF195295C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26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9A8588-9C5E-B114-07F4-2361744C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495C59-4583-C7C5-AD22-4FB245CC7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91C546C-792D-80D3-71C0-2AA4BB343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92EA17B-6462-0C8D-6C1E-DF7D619D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F84-175C-41BA-A6EA-FB0F9F6970B8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11D4A47-62EF-6EA0-6FA6-1413D85C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2E95939-EC40-FC90-3527-2F9B5B9B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EF4A-C8A9-4B1F-8683-4EF195295C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768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11959F-4720-3DF4-B7FC-A08B65A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728E867-3DEA-C378-2FD5-0FF499070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5E80954-3F6D-2E63-45EA-3CF40DEB2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662B0F-C80A-5A0E-40C2-1D126B55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5F84-175C-41BA-A6EA-FB0F9F6970B8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11387DE-F1F4-1223-EF12-784EFFB3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505ACE3-9F85-8AED-5C00-614F1855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EF4A-C8A9-4B1F-8683-4EF195295C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107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73FD59E-DD3F-6F6E-3E13-5C3F2A3D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A549BB-8EDB-3974-2553-D579C83C7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10B8F6-91F3-6A6D-74EB-B288D6E1B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F5F84-175C-41BA-A6EA-FB0F9F6970B8}" type="datetimeFigureOut">
              <a:rPr lang="hu-HU" smtClean="0"/>
              <a:t>2023. 03. 19.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05DE70-C254-C5CA-FEA2-144D43CC3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AEA3FE-6636-997C-C223-768D115D1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EF4A-C8A9-4B1F-8683-4EF195295C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5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F0ADE-A50F-E744-9E28-64BAE8E24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" b="1456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3FBDE57-966E-014F-32E2-C80F034DB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200">
                <a:solidFill>
                  <a:srgbClr val="FFFFFF"/>
                </a:solidFill>
              </a:rPr>
              <a:t>BOBI Tool shop website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C28683-D970-FA06-27D3-19839B4E6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Dunai Krisztián – Balogh Ádám</a:t>
            </a:r>
          </a:p>
        </p:txBody>
      </p:sp>
    </p:spTree>
    <p:extLst>
      <p:ext uri="{BB962C8B-B14F-4D97-AF65-F5344CB8AC3E}">
        <p14:creationId xmlns:p14="http://schemas.microsoft.com/office/powerpoint/2010/main" val="210608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5CDD626C-7998-158C-F646-1F25CB627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9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C093C8-29D6-487C-88A5-DC875A83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hu-HU" sz="4000"/>
              <a:t>Customer requirement’s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70CB1C-67A6-6284-F020-0ADCD77B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hu-HU" sz="1900"/>
              <a:t>Responsive website</a:t>
            </a:r>
          </a:p>
          <a:p>
            <a:r>
              <a:rPr lang="hu-HU" sz="1900"/>
              <a:t>HTML5-, CCS5 standard</a:t>
            </a:r>
          </a:p>
          <a:p>
            <a:r>
              <a:rPr lang="hu-HU" sz="1900"/>
              <a:t>Old site is outdated, must be validated to HTML5- standard</a:t>
            </a:r>
          </a:p>
          <a:p>
            <a:r>
              <a:rPr lang="hu-HU" sz="1900"/>
              <a:t>Main page</a:t>
            </a:r>
          </a:p>
          <a:p>
            <a:r>
              <a:rPr lang="hu-HU" sz="1900"/>
              <a:t>Paints</a:t>
            </a:r>
          </a:p>
          <a:p>
            <a:r>
              <a:rPr lang="hu-HU" sz="1900"/>
              <a:t>Wood materials</a:t>
            </a:r>
          </a:p>
          <a:p>
            <a:r>
              <a:rPr lang="hu-HU" sz="1900"/>
              <a:t>Tools</a:t>
            </a:r>
          </a:p>
          <a:p>
            <a:r>
              <a:rPr lang="hu-HU" sz="1900"/>
              <a:t>Blog</a:t>
            </a:r>
          </a:p>
          <a:p>
            <a:r>
              <a:rPr lang="hu-HU" sz="190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16633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2EC64DB-34FA-0DDA-FC6B-085DD6AE3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r="2457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B671118-1E91-E070-3F42-3267C97D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hu-HU" sz="4000"/>
              <a:t>Tools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5E1618-1C6E-A6C6-23BC-DC54140B3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hu-HU" sz="2000"/>
              <a:t>Figma</a:t>
            </a:r>
          </a:p>
          <a:p>
            <a:r>
              <a:rPr lang="hu-HU" sz="2000"/>
              <a:t>Trello</a:t>
            </a:r>
          </a:p>
          <a:p>
            <a:r>
              <a:rPr lang="hu-HU" sz="2000"/>
              <a:t>Github</a:t>
            </a:r>
          </a:p>
          <a:p>
            <a:r>
              <a:rPr lang="hu-HU" sz="200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68946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6E9977-90E6-907D-BB72-11268387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Main </a:t>
            </a:r>
            <a:r>
              <a:rPr lang="hu-HU" dirty="0" err="1"/>
              <a:t>page</a:t>
            </a:r>
            <a:r>
              <a:rPr lang="hu-HU" dirty="0"/>
              <a:t> - Ádám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3ACE2C-8872-F441-E46E-B0E2D0554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site:</a:t>
            </a:r>
          </a:p>
          <a:p>
            <a:r>
              <a:rPr lang="hu-HU" dirty="0" err="1"/>
              <a:t>Navbar</a:t>
            </a:r>
            <a:endParaRPr lang="hu-HU" dirty="0"/>
          </a:p>
          <a:p>
            <a:r>
              <a:rPr lang="hu-HU" dirty="0"/>
              <a:t>Main </a:t>
            </a:r>
            <a:r>
              <a:rPr lang="hu-HU" dirty="0" err="1"/>
              <a:t>page</a:t>
            </a:r>
            <a:endParaRPr lang="hu-HU" dirty="0"/>
          </a:p>
          <a:p>
            <a:r>
              <a:rPr lang="hu-HU" dirty="0"/>
              <a:t>Opening </a:t>
            </a:r>
            <a:r>
              <a:rPr lang="hu-HU" dirty="0" err="1"/>
              <a:t>hours</a:t>
            </a:r>
            <a:endParaRPr lang="hu-HU" dirty="0"/>
          </a:p>
          <a:p>
            <a:r>
              <a:rPr lang="hu-HU" dirty="0" err="1"/>
              <a:t>Footer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132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9" descr="A képen diagram látható&#10;&#10;Automatikusan generált leírás">
            <a:extLst>
              <a:ext uri="{FF2B5EF4-FFF2-40B4-BE49-F238E27FC236}">
                <a16:creationId xmlns:a16="http://schemas.microsoft.com/office/drawing/2014/main" id="{722CA2D0-CC7F-C112-6CD8-F6DCC646C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2" r="5193" b="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907D82F-D66B-973B-840C-C2373329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hu-HU" sz="4000"/>
              <a:t>Paints - Ádám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D92FD9-F93D-683F-2BA9-73174084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hu-HU" sz="2000"/>
              <a:t>Can be found on the site:</a:t>
            </a:r>
          </a:p>
          <a:p>
            <a:r>
              <a:rPr lang="hu-HU" sz="2000"/>
              <a:t>Navbar</a:t>
            </a:r>
          </a:p>
          <a:p>
            <a:r>
              <a:rPr lang="hu-HU" sz="2000"/>
              <a:t>Bootstrap</a:t>
            </a:r>
          </a:p>
          <a:p>
            <a:r>
              <a:rPr lang="hu-HU" sz="2000"/>
              <a:t>List of the paints</a:t>
            </a:r>
          </a:p>
          <a:p>
            <a:r>
              <a:rPr lang="hu-HU" sz="20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18592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2AEA18CF-F189-6CEA-9868-E4690AB2C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7" r="16544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A8C0616-9390-B2B8-3404-9BDB49E6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hu-HU" sz="4000"/>
              <a:t>Wood materials - Ádám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E8E291-F194-FF3D-1337-F7C614F0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hu-HU" sz="2000"/>
              <a:t>Can be found on the site:</a:t>
            </a:r>
          </a:p>
          <a:p>
            <a:r>
              <a:rPr lang="hu-HU" sz="2000"/>
              <a:t>Navbar</a:t>
            </a:r>
          </a:p>
          <a:p>
            <a:r>
              <a:rPr lang="hu-HU" sz="2000"/>
              <a:t>Bootstrap</a:t>
            </a:r>
          </a:p>
          <a:p>
            <a:r>
              <a:rPr lang="hu-HU" sz="2000"/>
              <a:t>List of the wood materials</a:t>
            </a:r>
          </a:p>
          <a:p>
            <a:r>
              <a:rPr lang="hu-HU" sz="200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3789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BFE1CB-ED0E-AF73-B861-2C2BBA86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Tools</a:t>
            </a:r>
            <a:r>
              <a:rPr lang="hu-HU" dirty="0"/>
              <a:t> - </a:t>
            </a:r>
            <a:r>
              <a:rPr lang="hu-HU" dirty="0" err="1"/>
              <a:t>Krsztián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055743-0F85-3F4D-4A45-364EBB14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site:</a:t>
            </a:r>
          </a:p>
          <a:p>
            <a:r>
              <a:rPr lang="hu-HU" dirty="0" err="1"/>
              <a:t>Navbar</a:t>
            </a:r>
            <a:endParaRPr lang="hu-HU" dirty="0"/>
          </a:p>
          <a:p>
            <a:r>
              <a:rPr lang="hu-HU" dirty="0" err="1"/>
              <a:t>Bootstrap</a:t>
            </a:r>
            <a:endParaRPr lang="hu-HU" dirty="0"/>
          </a:p>
          <a:p>
            <a:r>
              <a:rPr lang="hu-HU" dirty="0"/>
              <a:t>List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tools</a:t>
            </a:r>
            <a:endParaRPr lang="hu-HU" dirty="0"/>
          </a:p>
          <a:p>
            <a:r>
              <a:rPr lang="hu-HU" dirty="0" err="1"/>
              <a:t>Footer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703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0F3355-894F-7548-583A-A998BE35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Blog - Krisztián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BA2152-FB31-38B8-0863-68B7A1A3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site:</a:t>
            </a:r>
          </a:p>
          <a:p>
            <a:r>
              <a:rPr lang="hu-HU" dirty="0" err="1"/>
              <a:t>Navbar</a:t>
            </a:r>
            <a:endParaRPr lang="hu-HU" dirty="0"/>
          </a:p>
          <a:p>
            <a:r>
              <a:rPr lang="hu-HU" dirty="0" err="1"/>
              <a:t>Bootstrap</a:t>
            </a:r>
            <a:endParaRPr lang="hu-HU" dirty="0"/>
          </a:p>
          <a:p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description</a:t>
            </a:r>
            <a:endParaRPr lang="hu-HU" dirty="0"/>
          </a:p>
          <a:p>
            <a:r>
              <a:rPr lang="hu-HU" dirty="0"/>
              <a:t>Key </a:t>
            </a:r>
            <a:r>
              <a:rPr lang="hu-HU" dirty="0" err="1"/>
              <a:t>words</a:t>
            </a:r>
            <a:endParaRPr lang="hu-HU" dirty="0"/>
          </a:p>
          <a:p>
            <a:r>
              <a:rPr lang="hu-HU" dirty="0" err="1"/>
              <a:t>Footer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915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9F2AC8-41AF-7AFE-B22E-147C0599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About us - Krsztián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74749E-D1C0-0861-B247-B566ABDF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found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site:</a:t>
            </a:r>
          </a:p>
          <a:p>
            <a:r>
              <a:rPr lang="hu-HU" dirty="0" err="1"/>
              <a:t>Navbar</a:t>
            </a:r>
            <a:endParaRPr lang="hu-HU" dirty="0"/>
          </a:p>
          <a:p>
            <a:r>
              <a:rPr lang="hu-HU" dirty="0" err="1"/>
              <a:t>Bootstrap</a:t>
            </a:r>
            <a:endParaRPr lang="hu-HU" dirty="0"/>
          </a:p>
          <a:p>
            <a:r>
              <a:rPr lang="hu-HU" dirty="0"/>
              <a:t>Key </a:t>
            </a:r>
            <a:r>
              <a:rPr lang="hu-HU" dirty="0" err="1"/>
              <a:t>words</a:t>
            </a:r>
            <a:endParaRPr lang="hu-HU" dirty="0"/>
          </a:p>
          <a:p>
            <a:r>
              <a:rPr lang="hu-HU" dirty="0"/>
              <a:t>Blog</a:t>
            </a:r>
          </a:p>
          <a:p>
            <a:r>
              <a:rPr lang="hu-HU" dirty="0" err="1"/>
              <a:t>Footer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050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146</Words>
  <Application>Microsoft Office PowerPoint</Application>
  <PresentationFormat>Szélesvásznú</PresentationFormat>
  <Paragraphs>55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BOBI Tool shop website</vt:lpstr>
      <vt:lpstr>Customer requirement’s</vt:lpstr>
      <vt:lpstr>Tools</vt:lpstr>
      <vt:lpstr>Main page - Ádám</vt:lpstr>
      <vt:lpstr>Paints - Ádám</vt:lpstr>
      <vt:lpstr>Wood materials - Ádám</vt:lpstr>
      <vt:lpstr>Tools - Krsztián</vt:lpstr>
      <vt:lpstr>Blog - Krisztián</vt:lpstr>
      <vt:lpstr>About us - Krsztián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 Tool shop website</dc:title>
  <dc:creator>O365 felhasználó</dc:creator>
  <cp:lastModifiedBy>O365 felhasználó</cp:lastModifiedBy>
  <cp:revision>1</cp:revision>
  <dcterms:created xsi:type="dcterms:W3CDTF">2023-03-19T20:32:45Z</dcterms:created>
  <dcterms:modified xsi:type="dcterms:W3CDTF">2023-03-19T20:44:40Z</dcterms:modified>
</cp:coreProperties>
</file>