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792CC-5EF3-A9C2-22C9-409EB0D05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9CAB40-5D08-0F31-F7CD-94FC36E8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220A7E-D634-BF12-7305-F2A98212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4A7BE7-C630-F721-4A09-8C7C6520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248AAF-268A-1AF2-EF9F-F4F0F731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59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5390-52F8-7304-EECE-4097712B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25C02A-E78F-9CE0-5C4B-6720CBED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0F6991-FC35-AF23-09CC-689E4F75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2DD436-DE7F-08E3-6007-CDBF0E9F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F42DE6-0CCE-0224-B340-07A07AFF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2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287B6EC-FC92-4EB5-7FD5-EB354CB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B349D5B-3568-23E9-A7ED-34137D1D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E056D6-A627-FB07-42DF-49732E3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B31591-544B-C170-ECE9-BCE9C481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BCBD97-6445-C3DA-0088-6F83EB6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2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18FD8-8600-3401-7D73-2D57F897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B757FC-7BBE-2BFE-6AC0-F34F2B09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EB4A80-5EC2-7B86-5F83-EEC18E4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3EFAD5-9B5D-D6C8-F37A-A59B5EC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260A3D-0652-6551-403A-B36C78B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09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CCA11-6C7D-50DE-256A-5FB64987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0384B8-D668-D10A-FDEB-B4BEB200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BE93A0-BDCE-CEED-100A-F432BFE3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3AEC13-7E43-0D6C-04D0-8189A193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E65E4E-66D5-E9B0-2B80-D38642A2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1320BD-D971-19A6-581F-641B2BB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4DCCE0-97D0-0605-427F-8F5E939E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C1BCB9-3B46-22D4-49ED-CB35BDB3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0DEC4E-5195-D071-CEB1-05829D6F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FB3BAD-48D9-405D-127A-A6065A6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CDF699-3E76-28D1-D7BC-7A46AECB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8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62653-0C1C-B99D-26DC-95F8CABD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594DEC-E161-4B56-458A-3E968263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4F9D29-C66F-44AE-F92D-D78F541D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74556D1-2347-000C-20F8-74808E58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CDD8222-5858-B7A8-6443-C35FFACAC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1E336B6-2940-F115-0159-78F8DE97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E8A3715-5E64-8D08-8E76-66AC0B1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8C41E86-2E43-ACD8-E39F-A92D34AA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3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9EADA-D0E3-0509-CAC4-56BA13B4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6B88AAE-BEB7-5E92-6247-10E3AC18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760398-0BE2-12C8-2D11-C862559F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49DCEC-5838-A0B6-2DD0-2C4A3D3C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01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10930F-9567-A6D3-BD35-76A7D9C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472F03-7320-028B-37D3-E96B7E92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042449B-6E30-E926-D01F-1E3F0E52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5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9CC01A-7783-19B3-A63F-0362B71C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401909-2407-0E14-0292-D6817B0C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7C199F-39A3-DCBD-7CE7-119F7EBA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D4CC7F-CC6B-7221-400B-A1EB44D3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C5556F-47A9-2041-3278-2E7F8A70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FAE48A-2416-ED01-7BEE-77D1A9F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9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AA8B1-7C0A-0E7C-6582-6EC51647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2EC2FFF-512D-0C7F-7F47-976F2F431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0C2AC1-BE0D-1361-2589-40B58C734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F81272-C05A-B41D-EAB5-7B201857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0024D3-1D08-1721-5C8C-FF37BF27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8A0539-99E5-A9D8-8197-C45EFD71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1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E573BA6-CD8C-B7FB-A7CC-EC7079A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24DECF-5811-2E93-F0DA-AFF46F02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5F1D9B-DB61-DA9E-9B76-2F2DE9953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510C-5481-4E87-BAC4-8A882ADA3CDA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2540B5-E7B8-88A8-0196-F1DA54A58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EC28AF-F064-6236-75AC-7F2AE9142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4884-8919-4B08-9B89-FF9C82E3B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78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CCA115-98DA-8AA9-16C6-7054A25BB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hu-HU" sz="5400"/>
              <a:t>BOBI barkács weboldal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4F0D0B-F815-6605-2FD2-AE222B20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Balogh Ádám - Dunai Krisztián</a:t>
            </a:r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24DE1-5678-A36A-6B6C-42C13D7A5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8" r="1140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63AEF79F-79CB-AEF6-7932-B6BBCBEB3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9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874CA1-E233-7F17-6EB9-71B41408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Megrendelő igényei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FDC47D-2943-2776-8284-0E1E21CC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1900"/>
              <a:t>Reszponzív weboldal</a:t>
            </a:r>
          </a:p>
          <a:p>
            <a:r>
              <a:rPr lang="hu-HU" sz="1900"/>
              <a:t>HTML5-, CCS3 szabvány</a:t>
            </a:r>
          </a:p>
          <a:p>
            <a:r>
              <a:rPr lang="hu-HU" sz="1900"/>
              <a:t>Elavultság miatt validálás HTML5- szabványra</a:t>
            </a:r>
          </a:p>
          <a:p>
            <a:r>
              <a:rPr lang="hu-HU" sz="1900"/>
              <a:t>Főoldal</a:t>
            </a:r>
          </a:p>
          <a:p>
            <a:r>
              <a:rPr lang="hu-HU" sz="1900"/>
              <a:t>Festékek</a:t>
            </a:r>
          </a:p>
          <a:p>
            <a:r>
              <a:rPr lang="hu-HU" sz="1900"/>
              <a:t>Faanyagok</a:t>
            </a:r>
          </a:p>
          <a:p>
            <a:r>
              <a:rPr lang="hu-HU" sz="1900"/>
              <a:t>Szerszámok</a:t>
            </a:r>
          </a:p>
          <a:p>
            <a:r>
              <a:rPr lang="hu-HU" sz="1900"/>
              <a:t>Blog</a:t>
            </a:r>
          </a:p>
          <a:p>
            <a:r>
              <a:rPr lang="hu-HU" sz="1900"/>
              <a:t>Rólunk</a:t>
            </a:r>
          </a:p>
        </p:txBody>
      </p:sp>
    </p:spTree>
    <p:extLst>
      <p:ext uri="{BB962C8B-B14F-4D97-AF65-F5344CB8AC3E}">
        <p14:creationId xmlns:p14="http://schemas.microsoft.com/office/powerpoint/2010/main" val="57363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F73AC6-7965-B09F-3913-D818985AA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2457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1DAC68-8063-8D67-C074-88F5892B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9208B2-A2F0-32F6-F093-EBADA1C5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/>
              <a:t>Trello</a:t>
            </a:r>
          </a:p>
          <a:p>
            <a:r>
              <a:rPr lang="hu-HU" sz="2000"/>
              <a:t>Figma</a:t>
            </a:r>
          </a:p>
          <a:p>
            <a:r>
              <a:rPr lang="hu-HU" sz="2000"/>
              <a:t>Github</a:t>
            </a:r>
          </a:p>
          <a:p>
            <a:r>
              <a:rPr lang="hu-HU" sz="2000"/>
              <a:t>Bootstrap</a:t>
            </a:r>
          </a:p>
          <a:p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4547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DBF43-9782-CA94-4687-1F194BF7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 -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4422C-FF63-2AEE-1121-AABD1913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oldalon megtalálhatóak: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Főoldal</a:t>
            </a:r>
          </a:p>
          <a:p>
            <a:r>
              <a:rPr lang="hu-HU" dirty="0" err="1"/>
              <a:t>Nyitvatartás</a:t>
            </a:r>
            <a:endParaRPr lang="hu-HU" dirty="0"/>
          </a:p>
          <a:p>
            <a:r>
              <a:rPr lang="hu-HU" dirty="0" err="1"/>
              <a:t>Footer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3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artalom helye 9" descr="A képen diagram látható&#10;&#10;Automatikusan generált leírás">
            <a:extLst>
              <a:ext uri="{FF2B5EF4-FFF2-40B4-BE49-F238E27FC236}">
                <a16:creationId xmlns:a16="http://schemas.microsoft.com/office/drawing/2014/main" id="{7269062B-375A-1904-4E46-D48EED4F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3" r="5192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25B3BA-B9AE-6DA4-358E-2934422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Festékek</a:t>
            </a:r>
            <a:r>
              <a:rPr lang="en-US" sz="4000" dirty="0"/>
              <a:t> - Ádám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DAFF720-1217-1B58-85A0-9C79B8E5B747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Az </a:t>
            </a:r>
            <a:r>
              <a:rPr lang="en-US" sz="2000" dirty="0" err="1"/>
              <a:t>oldalon</a:t>
            </a:r>
            <a:r>
              <a:rPr lang="en-US" sz="2000" dirty="0"/>
              <a:t> </a:t>
            </a:r>
            <a:r>
              <a:rPr lang="en-US" sz="2000" dirty="0" err="1"/>
              <a:t>megtalálhatóak</a:t>
            </a:r>
            <a:r>
              <a:rPr lang="en-US" sz="20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Navbar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Bootstrap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Festékek</a:t>
            </a:r>
            <a:r>
              <a:rPr lang="en-US" sz="2000" dirty="0"/>
              <a:t> </a:t>
            </a:r>
            <a:r>
              <a:rPr lang="en-US" sz="2000" dirty="0" err="1"/>
              <a:t>listája</a:t>
            </a:r>
            <a:endParaRPr lang="hu-HU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627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428DD40-9262-1E66-F462-BEE3781E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8" r="16544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4CBEA69-FD09-A36F-B634-96154DFD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Faanyagok -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35CC54-9CD4-908B-8608-43B02BDE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Az </a:t>
            </a:r>
            <a:r>
              <a:rPr lang="en-US" sz="2000" dirty="0" err="1"/>
              <a:t>oldalon</a:t>
            </a:r>
            <a:r>
              <a:rPr lang="en-US" sz="2000" dirty="0"/>
              <a:t> </a:t>
            </a:r>
            <a:r>
              <a:rPr lang="en-US" sz="2000" dirty="0" err="1"/>
              <a:t>megtalálhatóak</a:t>
            </a:r>
            <a:r>
              <a:rPr lang="en-US" sz="2000" dirty="0"/>
              <a:t>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-Navbar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-Bootstrap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Faanyagok listája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Footer</a:t>
            </a:r>
            <a:endParaRPr lang="en-US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4277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2A888-18FB-9845-8CC0-76EDB659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Szerszámok - Krisztián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411EF-D2DB-B5A0-1AB9-67A9838C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oldalon megtalálhatóak: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Szerszámok listája</a:t>
            </a:r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693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029B53-10A1-2D48-BD7C-6F7A1789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Blog - Krisztián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09781-611C-E9F9-94D2-98EE913E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oldalon megtalálhatóak: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Termékleírás</a:t>
            </a:r>
          </a:p>
          <a:p>
            <a:r>
              <a:rPr lang="hu-HU" dirty="0"/>
              <a:t>Kulcsszavak</a:t>
            </a:r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636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F20C39-96F4-8193-76E4-766B0075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Rólunk - Krisztián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A408BF-0A0E-8ED1-0A6A-CD494EDE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oldalon megtalálhatóak: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Kulcsszavak</a:t>
            </a:r>
          </a:p>
          <a:p>
            <a:r>
              <a:rPr lang="hu-HU" dirty="0"/>
              <a:t>Blog</a:t>
            </a:r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820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</Words>
  <Application>Microsoft Office PowerPoint</Application>
  <PresentationFormat>Szélesvásznú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BOBI barkács weboldal</vt:lpstr>
      <vt:lpstr>Megrendelő igényei</vt:lpstr>
      <vt:lpstr>Eszközök</vt:lpstr>
      <vt:lpstr>Főoldal - Ádám</vt:lpstr>
      <vt:lpstr>Festékek - Ádám</vt:lpstr>
      <vt:lpstr>Faanyagok - Ádám</vt:lpstr>
      <vt:lpstr>Szerszámok - Krisztián</vt:lpstr>
      <vt:lpstr>Blog - Krisztián</vt:lpstr>
      <vt:lpstr>Rólunk - Krisztián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 barkács weboldal</dc:title>
  <dc:creator>O365 felhasználó</dc:creator>
  <cp:lastModifiedBy>O365 felhasználó</cp:lastModifiedBy>
  <cp:revision>4</cp:revision>
  <dcterms:created xsi:type="dcterms:W3CDTF">2023-03-19T19:55:27Z</dcterms:created>
  <dcterms:modified xsi:type="dcterms:W3CDTF">2023-03-19T20:42:58Z</dcterms:modified>
</cp:coreProperties>
</file>