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1" r:id="rId4"/>
    <p:sldId id="266" r:id="rId5"/>
    <p:sldId id="262" r:id="rId6"/>
    <p:sldId id="258" r:id="rId7"/>
    <p:sldId id="263" r:id="rId8"/>
    <p:sldId id="264" r:id="rId9"/>
    <p:sldId id="259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ab Mate Tibor" initials="JMT" lastIdx="1" clrIdx="0">
    <p:extLst>
      <p:ext uri="{19B8F6BF-5375-455C-9EA6-DF929625EA0E}">
        <p15:presenceInfo xmlns:p15="http://schemas.microsoft.com/office/powerpoint/2012/main" userId="S-1-12-1-3966090273-1308654655-4013853108-22644414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2T11:24:32.37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4890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0011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18001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34819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00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54112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46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1927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89697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35346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65997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9FDA878-D010-48EF-BD73-09B77E5F2F40}" type="datetimeFigureOut">
              <a:rPr lang="hu-HU" smtClean="0"/>
              <a:t>2024. 01. 12.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3AD11D-C9B4-4E46-A08A-3D2D976625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67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73A1D5-F375-44B7-A9BD-3EF8AB928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Reflex Game</a:t>
            </a:r>
          </a:p>
        </p:txBody>
      </p:sp>
    </p:spTree>
    <p:extLst>
      <p:ext uri="{BB962C8B-B14F-4D97-AF65-F5344CB8AC3E}">
        <p14:creationId xmlns:p14="http://schemas.microsoft.com/office/powerpoint/2010/main" val="5446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A5C836-AA63-45AE-9DB0-C0BE45E6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u-HU" dirty="0"/>
              <a:t>Balogh Ádám – project </a:t>
            </a:r>
            <a:r>
              <a:rPr lang="hu-HU" dirty="0" err="1"/>
              <a:t>leader</a:t>
            </a:r>
            <a:endParaRPr lang="hu-HU" dirty="0"/>
          </a:p>
          <a:p>
            <a:pPr algn="ctr"/>
            <a:r>
              <a:rPr lang="hu-HU" dirty="0"/>
              <a:t>Dunai Krisztián – </a:t>
            </a:r>
            <a:r>
              <a:rPr lang="hu-HU" dirty="0" err="1"/>
              <a:t>programmer</a:t>
            </a:r>
            <a:endParaRPr lang="hu-HU" dirty="0"/>
          </a:p>
          <a:p>
            <a:pPr algn="ctr"/>
            <a:r>
              <a:rPr lang="hu-HU" dirty="0"/>
              <a:t>Kispál Marcell – ppt in </a:t>
            </a:r>
            <a:r>
              <a:rPr lang="hu-HU" dirty="0" err="1"/>
              <a:t>hungarien</a:t>
            </a:r>
            <a:endParaRPr lang="hu-HU" dirty="0"/>
          </a:p>
          <a:p>
            <a:pPr algn="ctr"/>
            <a:r>
              <a:rPr lang="hu-HU" dirty="0"/>
              <a:t>Jakab Máté – ppt in </a:t>
            </a:r>
            <a:r>
              <a:rPr lang="hu-HU" dirty="0" err="1"/>
              <a:t>english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54990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6CAECD-1154-4F3B-9810-9C544971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2624328"/>
            <a:ext cx="10058400" cy="1609344"/>
          </a:xfrm>
        </p:spPr>
        <p:txBody>
          <a:bodyPr/>
          <a:lstStyle/>
          <a:p>
            <a:pPr algn="ctr"/>
            <a:r>
              <a:rPr lang="hu-HU" dirty="0" err="1"/>
              <a:t>Thanke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52667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D7FCF-2FC0-405E-A559-2C4BF6BD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474134"/>
            <a:ext cx="4622800" cy="1279821"/>
          </a:xfrm>
        </p:spPr>
        <p:txBody>
          <a:bodyPr/>
          <a:lstStyle/>
          <a:p>
            <a:r>
              <a:rPr lang="hu-HU" dirty="0" err="1"/>
              <a:t>communication</a:t>
            </a: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4C1A4D7E-25BB-4B24-9BD9-D72089DEF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197" y="2298109"/>
            <a:ext cx="3341511" cy="18796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A08CE40-A651-4F72-9B7B-EFF765E8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153" y="437559"/>
            <a:ext cx="1879600" cy="18796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CB61CF9-DC6A-4E1E-9C6A-D2718384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528" y="4318216"/>
            <a:ext cx="2102225" cy="2102225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353A57DA-B0C2-44F1-A74F-0950249F9E19}"/>
              </a:ext>
            </a:extLst>
          </p:cNvPr>
          <p:cNvSpPr txBox="1"/>
          <p:nvPr/>
        </p:nvSpPr>
        <p:spPr>
          <a:xfrm>
            <a:off x="5302370" y="86288"/>
            <a:ext cx="24412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hu-HU" sz="3200" dirty="0"/>
          </a:p>
          <a:p>
            <a:pPr algn="ctr"/>
            <a:endParaRPr lang="hu-HU" sz="3200" dirty="0"/>
          </a:p>
          <a:p>
            <a:pPr algn="ctr"/>
            <a:r>
              <a:rPr lang="hu-HU" sz="3200" dirty="0"/>
              <a:t>Messenger</a:t>
            </a:r>
          </a:p>
          <a:p>
            <a:pPr algn="ctr"/>
            <a:endParaRPr lang="hu-HU" sz="3200" dirty="0"/>
          </a:p>
          <a:p>
            <a:pPr algn="ctr"/>
            <a:endParaRPr lang="hu-HU" sz="3200" dirty="0"/>
          </a:p>
          <a:p>
            <a:pPr algn="ctr"/>
            <a:endParaRPr lang="hu-HU" sz="3200" dirty="0"/>
          </a:p>
          <a:p>
            <a:pPr algn="ctr"/>
            <a:r>
              <a:rPr lang="hu-HU" sz="3200" dirty="0" err="1"/>
              <a:t>Trello</a:t>
            </a:r>
            <a:endParaRPr lang="hu-HU" sz="3200" dirty="0"/>
          </a:p>
          <a:p>
            <a:pPr algn="ctr"/>
            <a:endParaRPr lang="hu-HU" sz="3200" dirty="0"/>
          </a:p>
          <a:p>
            <a:pPr algn="ctr"/>
            <a:endParaRPr lang="hu-HU" sz="3200" dirty="0"/>
          </a:p>
          <a:p>
            <a:pPr algn="ctr"/>
            <a:endParaRPr lang="hu-HU" sz="3200" dirty="0"/>
          </a:p>
          <a:p>
            <a:pPr algn="ctr"/>
            <a:r>
              <a:rPr lang="hu-HU" sz="3200" dirty="0" err="1"/>
              <a:t>Github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58087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73F949D-D406-487B-B04F-256CC3474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84" y="1924050"/>
            <a:ext cx="5860390" cy="4169577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F362752D-9B67-4E67-A045-78C8828A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4" y="257812"/>
            <a:ext cx="4622800" cy="1279821"/>
          </a:xfrm>
        </p:spPr>
        <p:txBody>
          <a:bodyPr/>
          <a:lstStyle/>
          <a:p>
            <a:r>
              <a:rPr lang="hu-HU" dirty="0" err="1"/>
              <a:t>Wireframe</a:t>
            </a: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34EA8D8-DA72-400E-B263-4957E48E6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57" y="2260802"/>
            <a:ext cx="2393544" cy="23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75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3677C4-A715-46FE-9B51-D9A0B024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TRELLO WORKSPACE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8FB79F2-1E8D-4574-A893-E914C9D36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3" y="2486025"/>
            <a:ext cx="5515428" cy="4032532"/>
          </a:xfrm>
        </p:spPr>
      </p:pic>
    </p:spTree>
    <p:extLst>
      <p:ext uri="{BB962C8B-B14F-4D97-AF65-F5344CB8AC3E}">
        <p14:creationId xmlns:p14="http://schemas.microsoft.com/office/powerpoint/2010/main" val="19757898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9B83308-8E0A-4B72-964B-6B1E2EC2C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33" y="2419350"/>
            <a:ext cx="7456337" cy="3810000"/>
          </a:xfr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9A721F9F-2B1B-41C3-B992-1519F822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459317"/>
            <a:ext cx="3894667" cy="1258413"/>
          </a:xfrm>
        </p:spPr>
        <p:txBody>
          <a:bodyPr/>
          <a:lstStyle/>
          <a:p>
            <a:r>
              <a:rPr lang="hu-HU" dirty="0"/>
              <a:t>Design </a:t>
            </a:r>
            <a:r>
              <a:rPr lang="hu-HU" dirty="0" err="1"/>
              <a:t>Process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E732C99-B987-40FA-961F-A92A1D255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57" y="2260802"/>
            <a:ext cx="2393544" cy="23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876FCAC7-4470-466B-9009-E18B08A3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18" y="889435"/>
            <a:ext cx="6718300" cy="5485527"/>
          </a:xfrm>
          <a:prstGeom prst="rect">
            <a:avLst/>
          </a:prstGeom>
        </p:spPr>
      </p:pic>
      <p:sp>
        <p:nvSpPr>
          <p:cNvPr id="11" name="Cím 1">
            <a:extLst>
              <a:ext uri="{FF2B5EF4-FFF2-40B4-BE49-F238E27FC236}">
                <a16:creationId xmlns:a16="http://schemas.microsoft.com/office/drawing/2014/main" id="{56D69779-138C-43B8-AC13-71BBDB72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488829"/>
            <a:ext cx="3894667" cy="1258413"/>
          </a:xfrm>
        </p:spPr>
        <p:txBody>
          <a:bodyPr/>
          <a:lstStyle/>
          <a:p>
            <a:r>
              <a:rPr lang="hu-HU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62823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FB90871E-95CC-466C-8372-71D05F6C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488829"/>
            <a:ext cx="3894667" cy="1258413"/>
          </a:xfrm>
        </p:spPr>
        <p:txBody>
          <a:bodyPr/>
          <a:lstStyle/>
          <a:p>
            <a:r>
              <a:rPr lang="hu-HU" dirty="0" err="1"/>
              <a:t>Css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55D81F7-890D-4AD0-82DA-3149A0678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99" y="1118035"/>
            <a:ext cx="5592101" cy="52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52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F50992A6-31AE-4D16-9770-508C5041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459317"/>
            <a:ext cx="3894667" cy="1258413"/>
          </a:xfrm>
        </p:spPr>
        <p:txBody>
          <a:bodyPr/>
          <a:lstStyle/>
          <a:p>
            <a:r>
              <a:rPr lang="hu-HU" dirty="0" err="1"/>
              <a:t>Js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DB78073-53AA-4F6A-9C00-010F17ABE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088523"/>
            <a:ext cx="6314255" cy="508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3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A765365-6BB9-403F-AF2E-5A8E1E60F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34" y="1896751"/>
            <a:ext cx="7590366" cy="4784034"/>
          </a:xfrm>
        </p:spPr>
      </p:pic>
      <p:sp>
        <p:nvSpPr>
          <p:cNvPr id="10" name="Cím 1">
            <a:extLst>
              <a:ext uri="{FF2B5EF4-FFF2-40B4-BE49-F238E27FC236}">
                <a16:creationId xmlns:a16="http://schemas.microsoft.com/office/drawing/2014/main" id="{A8C2CC02-F16D-4FE2-AAF3-57F20754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459317"/>
            <a:ext cx="3894667" cy="1258413"/>
          </a:xfrm>
        </p:spPr>
        <p:txBody>
          <a:bodyPr/>
          <a:lstStyle/>
          <a:p>
            <a:r>
              <a:rPr lang="hu-HU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0142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93</TotalTime>
  <Words>42</Words>
  <Application>Microsoft Office PowerPoint</Application>
  <PresentationFormat>Szélesvásznú</PresentationFormat>
  <Paragraphs>25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Csomag</vt:lpstr>
      <vt:lpstr>Reflex Game</vt:lpstr>
      <vt:lpstr>communication</vt:lpstr>
      <vt:lpstr>Wireframe</vt:lpstr>
      <vt:lpstr>TRELLO WORKSPACE</vt:lpstr>
      <vt:lpstr>Design Process</vt:lpstr>
      <vt:lpstr>HTML</vt:lpstr>
      <vt:lpstr>Css</vt:lpstr>
      <vt:lpstr>Js</vt:lpstr>
      <vt:lpstr>Game</vt:lpstr>
      <vt:lpstr>PowerPoint-bemutató</vt:lpstr>
      <vt:lpstr>Thanke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 Game</dc:title>
  <dc:creator>Jakab Mate Tibor</dc:creator>
  <cp:lastModifiedBy>Jakab Mate Tibor</cp:lastModifiedBy>
  <cp:revision>12</cp:revision>
  <dcterms:created xsi:type="dcterms:W3CDTF">2024-01-12T09:11:31Z</dcterms:created>
  <dcterms:modified xsi:type="dcterms:W3CDTF">2024-01-12T10:56:42Z</dcterms:modified>
</cp:coreProperties>
</file>