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3E991-6B40-4980-C18E-56542B79D3B9}" v="453" dt="2025-03-16T11:37:25.460"/>
    <p1510:client id="{248D8CC6-8AFF-9DAB-EDA0-C28AB8E79DF0}" v="442" dt="2025-03-16T18:16:11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2025. 03. 16.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C34AFEEF-6C3F-95B8-DAEA-804F3C95F874}"/>
              </a:ext>
            </a:extLst>
          </p:cNvPr>
          <p:cNvSpPr/>
          <p:nvPr/>
        </p:nvSpPr>
        <p:spPr>
          <a:xfrm>
            <a:off x="-250246" y="-291175"/>
            <a:ext cx="12862525" cy="7399007"/>
          </a:xfrm>
          <a:prstGeom prst="rect">
            <a:avLst/>
          </a:prstGeom>
          <a:solidFill>
            <a:srgbClr val="000000">
              <a:alpha val="47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F0CA56B3-DB44-FB62-C55F-B88E603D25DF}"/>
              </a:ext>
            </a:extLst>
          </p:cNvPr>
          <p:cNvSpPr txBox="1"/>
          <p:nvPr/>
        </p:nvSpPr>
        <p:spPr>
          <a:xfrm>
            <a:off x="2035478" y="2630466"/>
            <a:ext cx="812104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hu-HU" sz="9600" b="1" dirty="0" err="1">
                <a:solidFill>
                  <a:schemeClr val="bg1"/>
                </a:solidFill>
                <a:latin typeface="Rockwell"/>
              </a:rPr>
              <a:t>Tetris</a:t>
            </a:r>
            <a:endParaRPr lang="hu-HU" sz="9600" b="1" dirty="0">
              <a:solidFill>
                <a:schemeClr val="bg1"/>
              </a:solidFill>
              <a:latin typeface="Rockwell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E0795-8638-49CB-BDE4-E121D9BC5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57AFFE2-99A9-CBD4-90A8-FB24B8301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19CCF95-7D62-4BEB-28C4-9CE9FFB852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CEC5684C-6381-2F9D-824A-01C2E55DD521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2C474EA-F9E4-0530-1DBE-18BC8A91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r>
              <a:rPr lang="hu-HU" dirty="0" err="1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015C788A-92EB-841A-CD14-BB35F5FDB4D0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1162941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1152409-8B6A-8446-3219-4B5396CE2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hu-HU" sz="6000" dirty="0">
                <a:solidFill>
                  <a:schemeClr val="bg1"/>
                </a:solidFill>
                <a:latin typeface="Rockwell"/>
              </a:rPr>
              <a:t>Dunai Krisztián</a:t>
            </a:r>
          </a:p>
          <a:p>
            <a:pPr marL="0" indent="0" algn="ctr">
              <a:buNone/>
            </a:pPr>
            <a:r>
              <a:rPr lang="hu-HU" sz="6000" dirty="0">
                <a:solidFill>
                  <a:schemeClr val="bg1"/>
                </a:solidFill>
                <a:latin typeface="Rockwell"/>
              </a:rPr>
              <a:t>Balogh Ádám</a:t>
            </a:r>
          </a:p>
          <a:p>
            <a:pPr marL="0" indent="0" algn="ctr">
              <a:buNone/>
            </a:pPr>
            <a:r>
              <a:rPr lang="hu-HU" sz="6000" dirty="0">
                <a:solidFill>
                  <a:schemeClr val="bg1"/>
                </a:solidFill>
                <a:latin typeface="Rockwell"/>
              </a:rPr>
              <a:t>Jakab Máté</a:t>
            </a:r>
          </a:p>
        </p:txBody>
      </p:sp>
      <p:pic>
        <p:nvPicPr>
          <p:cNvPr id="7" name="Kép 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BED1027D-2DB9-EB6B-4651-40F957A19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pic>
        <p:nvPicPr>
          <p:cNvPr id="8" name="Kép 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DB367269-D8EF-3510-DD33-60DB98B6B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90CBEB5B-CE22-8918-89DE-095E937380B1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5D1A5293-87EB-578C-679C-34E1062885FC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338908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05DF016-1408-2439-3BAC-FD0BF3882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39B40CF-D6CC-2477-AC0E-40AEECFEE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F8291857-CC02-2894-8565-119DBF3F3D2C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48EF4B7-BDCF-01CB-8D29-BE37912F4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kommunikáció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ABC5779-EC83-3E97-F344-2FD35A5752CC}"/>
              </a:ext>
            </a:extLst>
          </p:cNvPr>
          <p:cNvSpPr txBox="1"/>
          <p:nvPr/>
        </p:nvSpPr>
        <p:spPr>
          <a:xfrm>
            <a:off x="4634630" y="1753644"/>
            <a:ext cx="3183698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4000" err="1">
                <a:solidFill>
                  <a:schemeClr val="bg1"/>
                </a:solidFill>
                <a:latin typeface="Rockwell"/>
              </a:rPr>
              <a:t>Discord</a:t>
            </a:r>
            <a:endParaRPr lang="hu-HU" sz="4000">
              <a:solidFill>
                <a:schemeClr val="bg1"/>
              </a:solidFill>
              <a:latin typeface="Rockwell"/>
            </a:endParaRPr>
          </a:p>
          <a:p>
            <a:endParaRPr lang="hu-HU" sz="4000" dirty="0">
              <a:latin typeface="Rockwell"/>
            </a:endParaRPr>
          </a:p>
          <a:p>
            <a:endParaRPr lang="hu-HU" sz="4000" dirty="0">
              <a:latin typeface="Rockwell"/>
            </a:endParaRPr>
          </a:p>
          <a:p>
            <a:endParaRPr lang="hu-HU" sz="4000" dirty="0">
              <a:latin typeface="Rockwell"/>
            </a:endParaRPr>
          </a:p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Messenger</a:t>
            </a:r>
            <a:endParaRPr lang="hu-HU">
              <a:solidFill>
                <a:schemeClr val="bg1"/>
              </a:solidFill>
            </a:endParaRPr>
          </a:p>
        </p:txBody>
      </p:sp>
      <p:pic>
        <p:nvPicPr>
          <p:cNvPr id="7" name="Kép 6" descr="A képen embléma, Grafika, clipart, kreativitás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8F697F5-267E-30DF-9643-10A7DAE7E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109" y="3764096"/>
            <a:ext cx="1799422" cy="1799422"/>
          </a:xfrm>
          <a:prstGeom prst="rect">
            <a:avLst/>
          </a:prstGeom>
        </p:spPr>
      </p:pic>
      <p:pic>
        <p:nvPicPr>
          <p:cNvPr id="15" name="Kép 14" descr="Discord logo icon, social media icon 23741082 PNG">
            <a:extLst>
              <a:ext uri="{FF2B5EF4-FFF2-40B4-BE49-F238E27FC236}">
                <a16:creationId xmlns:a16="http://schemas.microsoft.com/office/drawing/2014/main" id="{1A0D56FA-3F99-1326-114C-4DC935C31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953" y="1267859"/>
            <a:ext cx="2118911" cy="2164814"/>
          </a:xfrm>
          <a:prstGeom prst="rect">
            <a:avLst/>
          </a:prstGeom>
        </p:spPr>
      </p:pic>
      <p:sp>
        <p:nvSpPr>
          <p:cNvPr id="22" name="Téglalap 21">
            <a:extLst>
              <a:ext uri="{FF2B5EF4-FFF2-40B4-BE49-F238E27FC236}">
                <a16:creationId xmlns:a16="http://schemas.microsoft.com/office/drawing/2014/main" id="{6163A73A-8023-56A9-EA8D-F0B22A26965A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6596573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7261B8-7EAF-E00B-ED82-4CA08F378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F3EFCAF-B27D-063E-FC75-A6C724756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9DB5BA9-8D37-90E2-F5EB-E4F1BFBA9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938E49CE-6868-026F-882E-93E8A268A8A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143D95-9A69-A1A7-9F44-BC49EC57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4FE79EC-27BD-C2B6-377A-756F77BA3BD3}"/>
              </a:ext>
            </a:extLst>
          </p:cNvPr>
          <p:cNvSpPr txBox="1"/>
          <p:nvPr/>
        </p:nvSpPr>
        <p:spPr>
          <a:xfrm>
            <a:off x="3283350" y="1713004"/>
            <a:ext cx="5611938" cy="44113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Logikai</a:t>
            </a:r>
            <a:endParaRPr lang="hu-HU" dirty="0">
              <a:solidFill>
                <a:schemeClr val="bg1"/>
              </a:solidFill>
              <a:latin typeface="Aptos" panose="020B0004020202020204"/>
            </a:endParaRPr>
          </a:p>
          <a:p>
            <a:pPr algn="l"/>
            <a:endParaRPr lang="hu-HU" sz="4000" dirty="0">
              <a:solidFill>
                <a:schemeClr val="bg1"/>
              </a:solidFill>
              <a:latin typeface="Rockwell"/>
            </a:endParaRPr>
          </a:p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Reflex</a:t>
            </a:r>
          </a:p>
          <a:p>
            <a:endParaRPr lang="hu-HU" sz="4000" dirty="0">
              <a:solidFill>
                <a:schemeClr val="bg1"/>
              </a:solidFill>
              <a:latin typeface="Rockwell"/>
            </a:endParaRPr>
          </a:p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Cél:</a:t>
            </a:r>
          </a:p>
          <a:p>
            <a:pPr algn="ctr"/>
            <a:r>
              <a:rPr lang="hu-HU" sz="4000" dirty="0">
                <a:solidFill>
                  <a:schemeClr val="bg1"/>
                </a:solidFill>
                <a:latin typeface="Rockwell"/>
              </a:rPr>
              <a:t>Elérni a legnagyobb pontszámot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2E5BEF21-11B6-8E7D-3F55-DD832CC436DC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Fájl:Tetris logo.png – Wikipédia">
            <a:extLst>
              <a:ext uri="{FF2B5EF4-FFF2-40B4-BE49-F238E27FC236}">
                <a16:creationId xmlns:a16="http://schemas.microsoft.com/office/drawing/2014/main" id="{E2894E89-D339-E5ED-F494-70A32D93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009750"/>
            <a:ext cx="2743199" cy="19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528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60B713-685E-BAD8-E309-8E1753E85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845CA94-AD89-0E3B-1387-3C7C715FD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06BD644-3E59-455A-3255-FBD73E671A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69017FAB-F022-99DF-E4BB-23EC39458A06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6F8B4D0E-27E1-B12C-B198-2D09AE231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B74D2E-B745-6DE3-3C24-D4B8087D30AD}"/>
              </a:ext>
            </a:extLst>
          </p:cNvPr>
          <p:cNvSpPr txBox="1"/>
          <p:nvPr/>
        </p:nvSpPr>
        <p:spPr>
          <a:xfrm>
            <a:off x="3283350" y="1713004"/>
            <a:ext cx="5611938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Funkció: </a:t>
            </a:r>
          </a:p>
          <a:p>
            <a:r>
              <a:rPr lang="hu-HU" sz="4000" dirty="0">
                <a:solidFill>
                  <a:schemeClr val="bg1"/>
                </a:solidFill>
                <a:latin typeface="Rockwell"/>
              </a:rPr>
              <a:t>pontszámok elmentése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29E2EF17-C698-BDFD-C82F-F3A0504CCCA4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4" name="Kép 3" descr="Fájl:Tetris logo.png – Wikipédia">
            <a:extLst>
              <a:ext uri="{FF2B5EF4-FFF2-40B4-BE49-F238E27FC236}">
                <a16:creationId xmlns:a16="http://schemas.microsoft.com/office/drawing/2014/main" id="{0B79540D-D818-1BC7-E205-3DB0F35C2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2009750"/>
            <a:ext cx="2743199" cy="19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275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B5F05A-24D9-C1D7-8788-52D2E0DB1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EA7B43B1-0DE0-1F65-1904-DFCA580CB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F0893D69-2A3F-4CF7-4034-F190E162B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BF680A18-11FC-D312-12DB-DAD9C9E3C25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E4BEFBF-0850-A4D7-85E2-C4F1013A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Kód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CB6D4D57-614E-1624-CE21-7D5833D05D5C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667609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B4C17A-40DA-294D-2B52-CC43BEB2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C3C3A7F3-335B-99CA-2C0B-1DB375F0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A089AFEE-919A-463D-0F06-A204AA700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7B88DD20-ED8E-A99C-2748-66545A7CD938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7F0EA2A-2A6A-D870-5611-43C3063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90660E66-D087-24F4-1EE4-159227F062B3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447804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82A3D-9273-3E74-27E6-63178CE8D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9E4070AC-B1C4-FEF5-F56D-741935C46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247447E5-819F-B3AB-3264-3EB4FDB63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579EC92D-63CB-14E0-D2AB-FB5294BDC37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FCF197C-A81D-271B-B0C6-B5FDDEB48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Dizájn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B5BC8E4A-8C35-509F-4CF9-372209D91A3A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3" name="Kép 2" descr="A képen Türkiz, képernyőkép, Kékeszöld, víz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541A1752-D464-6D06-D13D-21F98EA18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143" y="2024743"/>
            <a:ext cx="1219200" cy="1219200"/>
          </a:xfrm>
          <a:prstGeom prst="rect">
            <a:avLst/>
          </a:prstGeom>
        </p:spPr>
      </p:pic>
      <p:pic>
        <p:nvPicPr>
          <p:cNvPr id="4" name="Kép 3" descr="A képen tér, sárga, képernyőkép, Téglalap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6CCD53D0-253B-DBF7-5009-3D172929E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5514" y="1262743"/>
            <a:ext cx="2754086" cy="275408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1FF74FBC-3E7B-1DF6-21A8-383E296FCE13}"/>
              </a:ext>
            </a:extLst>
          </p:cNvPr>
          <p:cNvSpPr txBox="1"/>
          <p:nvPr/>
        </p:nvSpPr>
        <p:spPr>
          <a:xfrm>
            <a:off x="3483428" y="1183821"/>
            <a:ext cx="485775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>
                <a:solidFill>
                  <a:schemeClr val="bg1"/>
                </a:solidFill>
              </a:rPr>
              <a:t> a funkciójukról lehetne valamit mondani hogy van össze kötve a kóddal mondjuk</a:t>
            </a:r>
          </a:p>
        </p:txBody>
      </p:sp>
    </p:spTree>
    <p:extLst>
      <p:ext uri="{BB962C8B-B14F-4D97-AF65-F5344CB8AC3E}">
        <p14:creationId xmlns:p14="http://schemas.microsoft.com/office/powerpoint/2010/main" val="4612824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B8C772-FC2C-1580-86D2-235EEBFC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Kép 17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180A358C-D40A-EEA6-00B1-8A937DC0CF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0940" y="-1"/>
            <a:ext cx="3064940" cy="6858000"/>
          </a:xfrm>
          <a:prstGeom prst="rect">
            <a:avLst/>
          </a:prstGeom>
        </p:spPr>
      </p:pic>
      <p:pic>
        <p:nvPicPr>
          <p:cNvPr id="17" name="Kép 16" descr="A képen Színesség, képernyőkép, pixel, művészet látható&#10;&#10;Lehet, hogy a mesterséges intelligencia által generált tartalom helytelen.">
            <a:extLst>
              <a:ext uri="{FF2B5EF4-FFF2-40B4-BE49-F238E27FC236}">
                <a16:creationId xmlns:a16="http://schemas.microsoft.com/office/drawing/2014/main" id="{72166C66-238C-9903-1D4C-463BCE1F6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879" y="0"/>
            <a:ext cx="3064940" cy="6858000"/>
          </a:xfrm>
          <a:prstGeom prst="rect">
            <a:avLst/>
          </a:prstGeom>
        </p:spPr>
      </p:pic>
      <p:sp>
        <p:nvSpPr>
          <p:cNvPr id="20" name="Téglalap 19">
            <a:extLst>
              <a:ext uri="{FF2B5EF4-FFF2-40B4-BE49-F238E27FC236}">
                <a16:creationId xmlns:a16="http://schemas.microsoft.com/office/drawing/2014/main" id="{1918C781-BC57-6D20-BC34-A8D49E9C71E5}"/>
              </a:ext>
            </a:extLst>
          </p:cNvPr>
          <p:cNvSpPr/>
          <p:nvPr/>
        </p:nvSpPr>
        <p:spPr>
          <a:xfrm>
            <a:off x="0" y="-1259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3257B82-4AD7-DD2E-2D5E-BC7B46718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245"/>
            <a:ext cx="10515600" cy="1325563"/>
          </a:xfrm>
        </p:spPr>
        <p:txBody>
          <a:bodyPr/>
          <a:lstStyle/>
          <a:p>
            <a:r>
              <a:rPr lang="hu-HU" dirty="0">
                <a:solidFill>
                  <a:schemeClr val="bg1"/>
                </a:solidFill>
              </a:rPr>
              <a:t>Videó a játékról ahogy </a:t>
            </a:r>
            <a:r>
              <a:rPr lang="hu-HU" dirty="0" err="1">
                <a:solidFill>
                  <a:schemeClr val="bg1"/>
                </a:solidFill>
              </a:rPr>
              <a:t>müködik</a:t>
            </a:r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DFF63B42-891D-8953-FDC8-0E6151FE2A89}"/>
              </a:ext>
            </a:extLst>
          </p:cNvPr>
          <p:cNvSpPr/>
          <p:nvPr/>
        </p:nvSpPr>
        <p:spPr>
          <a:xfrm>
            <a:off x="8905301" y="-1260"/>
            <a:ext cx="3287956" cy="6859258"/>
          </a:xfrm>
          <a:prstGeom prst="rect">
            <a:avLst/>
          </a:prstGeom>
          <a:solidFill>
            <a:srgbClr val="000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4322617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1" baseType="lpstr">
      <vt:lpstr>Office-téma</vt:lpstr>
      <vt:lpstr>PowerPoint-bemutató</vt:lpstr>
      <vt:lpstr>PowerPoint-bemutató</vt:lpstr>
      <vt:lpstr>kommunikáció</vt:lpstr>
      <vt:lpstr>PowerPoint-bemutató</vt:lpstr>
      <vt:lpstr>PowerPoint-bemutató</vt:lpstr>
      <vt:lpstr>Kód</vt:lpstr>
      <vt:lpstr>PowerPoint-bemutató</vt:lpstr>
      <vt:lpstr>Dizájn</vt:lpstr>
      <vt:lpstr>Videó a játékról ahogy müködik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286</cp:revision>
  <dcterms:created xsi:type="dcterms:W3CDTF">2025-03-16T09:26:01Z</dcterms:created>
  <dcterms:modified xsi:type="dcterms:W3CDTF">2025-03-16T18:16:12Z</dcterms:modified>
</cp:coreProperties>
</file>