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2074DD-2899-42E4-856F-7D229BA06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993215-CDD1-4AA2-B34C-3E29C23F3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Balogh Ákos, </a:t>
            </a:r>
            <a:r>
              <a:rPr lang="hu-HU" dirty="0" err="1"/>
              <a:t>Détári</a:t>
            </a:r>
            <a:r>
              <a:rPr lang="hu-HU" dirty="0"/>
              <a:t> Péter</a:t>
            </a:r>
          </a:p>
        </p:txBody>
      </p:sp>
    </p:spTree>
    <p:extLst>
      <p:ext uri="{BB962C8B-B14F-4D97-AF65-F5344CB8AC3E}">
        <p14:creationId xmlns:p14="http://schemas.microsoft.com/office/powerpoint/2010/main" val="189950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4ED217-2DD1-4891-9D45-259446BE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3" y="2021459"/>
            <a:ext cx="12348595" cy="2063980"/>
          </a:xfrm>
        </p:spPr>
        <p:txBody>
          <a:bodyPr/>
          <a:lstStyle/>
          <a:p>
            <a:r>
              <a:rPr lang="hu-HU" sz="8000" dirty="0"/>
              <a:t>Köszönjük a figyelmet!☺</a:t>
            </a:r>
          </a:p>
        </p:txBody>
      </p:sp>
    </p:spTree>
    <p:extLst>
      <p:ext uri="{BB962C8B-B14F-4D97-AF65-F5344CB8AC3E}">
        <p14:creationId xmlns:p14="http://schemas.microsoft.com/office/powerpoint/2010/main" val="32518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298F50-2A0F-48F6-A695-ED3FDD11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2C2C014-64A9-4BB3-84B4-91750A50C670}"/>
              </a:ext>
            </a:extLst>
          </p:cNvPr>
          <p:cNvSpPr txBox="1"/>
          <p:nvPr/>
        </p:nvSpPr>
        <p:spPr>
          <a:xfrm>
            <a:off x="671119" y="2315361"/>
            <a:ext cx="84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 a projekt egy egyszerű eszköznyilvántartó alkalmazás, amely lehetővé teszi eszközök hozzáadását, megtekintését, törlését, módosítását és mentését egy szöveges fájlba.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D922DA1-A4AB-4907-858B-EDAD3E8A9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" t="2939"/>
          <a:stretch/>
        </p:blipFill>
        <p:spPr>
          <a:xfrm>
            <a:off x="3179427" y="3700804"/>
            <a:ext cx="4873087" cy="20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C731FF-9958-468A-A0C7-17E7381E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98D0FA8-9A96-4F25-9CDE-EC166114AFB8}"/>
              </a:ext>
            </a:extLst>
          </p:cNvPr>
          <p:cNvSpPr txBox="1"/>
          <p:nvPr/>
        </p:nvSpPr>
        <p:spPr>
          <a:xfrm>
            <a:off x="646111" y="1853248"/>
            <a:ext cx="8858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program az alábbiakat teszi lehetővé: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Eszközök megtekintése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Eszköz törlése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Eszköz hozzáadása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Eszköz módosítása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Mentés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Kilépés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746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18517-04CD-4E31-A0C2-7305D9E2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Eszközök Megtekintése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EE611C4-2BF3-49BC-8330-052BCC72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4" y="1368626"/>
            <a:ext cx="5121773" cy="2912731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D334F70-15E9-424F-A135-E3C8D713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45" y="4459279"/>
            <a:ext cx="6524321" cy="1946003"/>
          </a:xfrm>
          <a:prstGeom prst="rect">
            <a:avLst/>
          </a:prstGeom>
        </p:spPr>
      </p:pic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7D9DDE49-FE6D-4548-906A-45D196B947C4}"/>
              </a:ext>
            </a:extLst>
          </p:cNvPr>
          <p:cNvSpPr/>
          <p:nvPr/>
        </p:nvSpPr>
        <p:spPr>
          <a:xfrm rot="2294931">
            <a:off x="5910479" y="2653154"/>
            <a:ext cx="1402492" cy="1674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36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6FB360-4D0F-41EC-9EB2-7667EC57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 Törlése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0547ADD-4E71-443B-83C1-15348F01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35865"/>
            <a:ext cx="4876123" cy="2878199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8923D20-CD85-483F-B4DF-2CB9A963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518" y="2360330"/>
            <a:ext cx="4220164" cy="2629267"/>
          </a:xfrm>
          <a:prstGeom prst="rect">
            <a:avLst/>
          </a:prstGeom>
        </p:spPr>
      </p:pic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E85A9464-80B7-446D-BB7B-6C53B4A3B354}"/>
              </a:ext>
            </a:extLst>
          </p:cNvPr>
          <p:cNvSpPr/>
          <p:nvPr/>
        </p:nvSpPr>
        <p:spPr>
          <a:xfrm>
            <a:off x="5911757" y="2974698"/>
            <a:ext cx="1342238" cy="1400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57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155E8F-8A53-4B12-BD9C-EBFCDD0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 hozzáadása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4A6F1CD-ABBF-40C2-8623-7FA176EB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2" y="1670857"/>
            <a:ext cx="5410955" cy="3277057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7CB9418-3D2B-4444-B83C-F7F9998B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62" y="776559"/>
            <a:ext cx="3658111" cy="275310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98CFF43-3D25-4B16-9C2F-71FB30B7B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"/>
          <a:stretch/>
        </p:blipFill>
        <p:spPr>
          <a:xfrm>
            <a:off x="7751856" y="3983413"/>
            <a:ext cx="3365924" cy="2343477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604DD6DF-74FE-42EE-96D1-176D137373C7}"/>
              </a:ext>
            </a:extLst>
          </p:cNvPr>
          <p:cNvSpPr/>
          <p:nvPr/>
        </p:nvSpPr>
        <p:spPr>
          <a:xfrm>
            <a:off x="6057066" y="2874587"/>
            <a:ext cx="1207800" cy="1269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732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F48788-35DA-4705-BF31-86A42DD1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 módosítása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F491FDD-E5BE-4F10-8BF3-EB30A6E3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8" y="1390869"/>
            <a:ext cx="4092103" cy="262163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87D47D9-5232-4DFA-8DFC-BB8500C9F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57" y="1232395"/>
            <a:ext cx="5279086" cy="262163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58745CC-A6A7-4ECF-868E-A47BE466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739" y="5302731"/>
            <a:ext cx="2972215" cy="9907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7049779-2C07-47D6-9B61-A620D1198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" y="4562513"/>
            <a:ext cx="4303554" cy="2052559"/>
          </a:xfrm>
          <a:prstGeom prst="rect">
            <a:avLst/>
          </a:prstGeom>
        </p:spPr>
      </p:pic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AD428EDF-D7A8-4BF8-AECD-CB83C4848290}"/>
              </a:ext>
            </a:extLst>
          </p:cNvPr>
          <p:cNvSpPr/>
          <p:nvPr/>
        </p:nvSpPr>
        <p:spPr>
          <a:xfrm>
            <a:off x="4723002" y="2072081"/>
            <a:ext cx="822121" cy="83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A5CE94D8-CBAC-49B0-A4D6-26C3140E8351}"/>
              </a:ext>
            </a:extLst>
          </p:cNvPr>
          <p:cNvSpPr/>
          <p:nvPr/>
        </p:nvSpPr>
        <p:spPr>
          <a:xfrm>
            <a:off x="7600426" y="4243620"/>
            <a:ext cx="889233" cy="780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4140E201-36A1-48D2-846B-73313A261944}"/>
              </a:ext>
            </a:extLst>
          </p:cNvPr>
          <p:cNvSpPr/>
          <p:nvPr/>
        </p:nvSpPr>
        <p:spPr>
          <a:xfrm rot="10800000">
            <a:off x="5273879" y="5419288"/>
            <a:ext cx="822121" cy="76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2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06ACCE-473B-484F-8923-56CDC038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Kilépés és Mentés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1291639-005D-4B5D-898D-3D82329AF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" r="1"/>
          <a:stretch/>
        </p:blipFill>
        <p:spPr>
          <a:xfrm>
            <a:off x="5496471" y="2460594"/>
            <a:ext cx="5427677" cy="148589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B388954-597D-4932-8D86-C143F920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3" y="3946489"/>
            <a:ext cx="4586164" cy="11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D43FB7-9508-4108-A0A0-3C83FC95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Implementáció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82F2719-F541-40C1-8792-C83F3440F06F}"/>
              </a:ext>
            </a:extLst>
          </p:cNvPr>
          <p:cNvSpPr txBox="1"/>
          <p:nvPr/>
        </p:nvSpPr>
        <p:spPr>
          <a:xfrm>
            <a:off x="646111" y="1627464"/>
            <a:ext cx="7390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„Eszköz” osztály: </a:t>
            </a:r>
            <a:r>
              <a:rPr lang="hu-HU" dirty="0"/>
              <a:t>Menürendszeren és Beolvasáson kívül minden itt valósult meg.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Adatkezelés:</a:t>
            </a:r>
            <a:r>
              <a:rPr lang="hu-HU" dirty="0"/>
              <a:t> Az adatokat egy szöveges fájlban tároljuk, amelyet a program olvas és ír.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/>
              <a:t>Felhasználói felület: </a:t>
            </a:r>
            <a:r>
              <a:rPr lang="hu-HU" dirty="0"/>
              <a:t>A menürendszer a nyilak és az Enter segítségével navigálható.</a:t>
            </a:r>
            <a:endParaRPr lang="hu-HU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28F4056-04D9-43F4-9B6F-CE3B0055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4" y="4141240"/>
            <a:ext cx="6741949" cy="21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0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112</Words>
  <Application>Microsoft Office PowerPoint</Application>
  <PresentationFormat>Szélesvásznú</PresentationFormat>
  <Paragraphs>22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Projektfeladat</vt:lpstr>
      <vt:lpstr>Bevezetés</vt:lpstr>
      <vt:lpstr>Feladatok</vt:lpstr>
      <vt:lpstr>Eszközök Megtekintése</vt:lpstr>
      <vt:lpstr>Eszköz Törlése</vt:lpstr>
      <vt:lpstr>Eszköz hozzáadása</vt:lpstr>
      <vt:lpstr>Eszköz módosítása</vt:lpstr>
      <vt:lpstr>Kilépés és Mentés</vt:lpstr>
      <vt:lpstr>Implementáció</vt:lpstr>
      <vt:lpstr>Köszönjük a figyelmet!☺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Projektfeladat</dc:title>
  <dc:creator>3041TAN-20</dc:creator>
  <cp:lastModifiedBy>3041TAN-20</cp:lastModifiedBy>
  <cp:revision>4</cp:revision>
  <dcterms:created xsi:type="dcterms:W3CDTF">2024-03-11T11:55:09Z</dcterms:created>
  <dcterms:modified xsi:type="dcterms:W3CDTF">2024-03-11T12:24:21Z</dcterms:modified>
</cp:coreProperties>
</file>