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160F6-57BB-46CB-9238-84B28924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E27D2B-03A2-4BF6-B51C-4B97D994A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16D803-9716-4CED-80B0-6BFA789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5F5FD1-75DC-4D83-A9B4-86B14D6B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C433C0-F967-4805-B842-5FF6F5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BA995-8039-40D3-B9DD-4D901B0C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C94CA0-9FC8-4EB6-98D0-8FC4322A4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8299A1-C003-4F56-8FB5-9316C893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C04AD3-A233-4C30-85B9-DF9D74D8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F44A63-A281-421D-A5FB-8B7AB07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A88BC71-F6AF-4744-B42D-B5AF9DC0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D1EF53-4FCD-471B-B5E0-49AE14D1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2977DA-356F-4C0B-93BF-5BF0286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5BA9DC-4AA1-4320-8E8D-13250BB1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5BD774-F84B-47A4-ACC7-8631E973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69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83B39-E76F-404C-8AAB-DAB2C11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31F200-B4A5-4AE3-A5EC-A31A17D9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046665-F953-4352-96D8-067B2DBE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5CED3-365D-439D-92A4-C7CA09F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E3FD33-3161-431B-ACC3-6AC5A00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0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5CDC27-AF1A-4BFC-A990-0460AC5E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AAE86D-5038-460F-8044-12FB996A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1C1E4-254F-4B50-8A96-2A79A12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566520-8F99-47C1-9F3C-1928E89E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128484-7B74-44EF-AC9E-905DE42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2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CBDDC2-E328-453D-A18A-A02AE045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3E1D5E-9FB5-4007-8568-E2AE585F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EA4B1E5-FA59-4EB9-9AD7-06456781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6A6FDE-4928-47DF-AADE-A4DD5AAE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915038-D9ED-40FE-9C6F-BD5F8CC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FAA381-BECF-4C74-A3B6-86424AD4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35F0C-CA83-4CEE-9238-113B6C36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400FF8-D4AC-4807-A185-DB38CEC5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8BA3AD-FD19-4482-8E7B-9B2E8BF0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A95AABF-E8B0-4F9B-B47D-44D773350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A18512-5607-4C86-BE25-6FA24209C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C64C130-90B9-4299-A192-4C69DF4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EF452F-DDC0-4824-AD9C-4B3BF046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2B16F-C811-4F20-8F3D-ED1F96FB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F4B9D7-580D-448D-A464-6B036B34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E2811F-FAD7-4401-AE95-C6FADC5B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CE9BAC1-8858-432C-9675-818F026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A21EFBA-4449-4896-82E7-F89D4B6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9AAA40F-B2D3-4BAB-8453-8A7BBFCD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8402B5-F1A7-47E4-83C3-CE5D79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6A9365-C484-49AD-81FF-B094D6B5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06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48351-2EB7-4D83-8BDD-4C188D94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CE2DC-AC74-4EC6-B05B-0085275E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2A2FDB-AF04-42CD-8DDB-68B5FA6D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561B99-7B33-45B7-8A04-BB010E29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F9432F-89CB-47DA-B95F-A792AD0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172BCF-79F5-4FFB-B569-8F90501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6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B7A6F5-8455-4796-AC9F-084FE796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4284FE3-7548-4B22-9365-0C139A3A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85E7BA-A072-485C-9C1D-34B218FF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85128A-89F0-4D23-BA98-94100972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131A1A-D4B6-4ED1-B6F2-E713ACAE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A5DA59-0714-462C-A822-5E35195F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85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CB7150A-D602-4EE5-BFB7-CAF1BF5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69DFA8-EC34-4633-ACBF-FCA9CC9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845F27-BB92-4F31-A5DC-5D3C3D63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408E-42D5-492C-B6C4-24419527BC84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CADCC6-238E-4045-BB50-81884B711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EA6807-8424-42B7-89B5-603D56C8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401D-3B0A-4C3B-BD9F-46B0BD77E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7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A436C-022E-40D0-A27F-117E7E02D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 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015795-4BA1-4260-84E6-03CA4B2C4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Balogh Bence EABRZE</a:t>
            </a:r>
          </a:p>
        </p:txBody>
      </p:sp>
    </p:spTree>
    <p:extLst>
      <p:ext uri="{BB962C8B-B14F-4D97-AF65-F5344CB8AC3E}">
        <p14:creationId xmlns:p14="http://schemas.microsoft.com/office/powerpoint/2010/main" val="24761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F6155-C436-415A-808A-1A86407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54901-36D9-4D29-8F3D-B6ED2731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Batch alapú betöltés</a:t>
            </a:r>
          </a:p>
        </p:txBody>
      </p:sp>
    </p:spTree>
    <p:extLst>
      <p:ext uri="{BB962C8B-B14F-4D97-AF65-F5344CB8AC3E}">
        <p14:creationId xmlns:p14="http://schemas.microsoft.com/office/powerpoint/2010/main" val="26847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EBA19-4AD4-4399-A3EE-306C59E5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megoldáshoz az órákon tanultakat használtam, amire figyelni kellett: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B7B02-5428-4D46-87BE-B1D524BD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 </a:t>
            </a:r>
            <a:r>
              <a:rPr lang="hu-HU" sz="3600" dirty="0" err="1"/>
              <a:t>topic</a:t>
            </a:r>
            <a:r>
              <a:rPr lang="hu-HU" sz="3600" dirty="0"/>
              <a:t> nevét és a </a:t>
            </a:r>
            <a:r>
              <a:rPr lang="hu-HU" sz="3600" dirty="0" err="1"/>
              <a:t>username</a:t>
            </a:r>
            <a:r>
              <a:rPr lang="hu-HU" sz="3600" dirty="0"/>
              <a:t> – </a:t>
            </a:r>
            <a:r>
              <a:rPr lang="hu-HU" sz="3600" dirty="0" err="1"/>
              <a:t>password</a:t>
            </a:r>
            <a:r>
              <a:rPr lang="hu-HU" sz="3600" dirty="0"/>
              <a:t> párost át kellett írni a sajátomra.</a:t>
            </a:r>
          </a:p>
          <a:p>
            <a:r>
              <a:rPr lang="hu-HU" sz="3600" dirty="0"/>
              <a:t>A szerver címei is mások voltak, mivel más helyen volt elhelyezve a </a:t>
            </a:r>
            <a:r>
              <a:rPr lang="hu-HU" sz="3600" dirty="0" err="1"/>
              <a:t>Karafka</a:t>
            </a:r>
            <a:r>
              <a:rPr lang="hu-HU" sz="3600" dirty="0"/>
              <a:t> szerverem</a:t>
            </a:r>
          </a:p>
          <a:p>
            <a:r>
              <a:rPr lang="hu-HU" sz="3600" dirty="0"/>
              <a:t>Más adatokat is feldolgoz a program, ezért ezeket hozzá kellett adni több helyen</a:t>
            </a:r>
          </a:p>
        </p:txBody>
      </p:sp>
    </p:spTree>
    <p:extLst>
      <p:ext uri="{BB962C8B-B14F-4D97-AF65-F5344CB8AC3E}">
        <p14:creationId xmlns:p14="http://schemas.microsoft.com/office/powerpoint/2010/main" val="24312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74F11-7CAE-4B37-AC52-F1FCCA4F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hu-HU" sz="3200" dirty="0"/>
              <a:t>Új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B5361-8BFA-401B-B76F-38B5516C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Producer:</a:t>
            </a:r>
          </a:p>
          <a:p>
            <a:r>
              <a:rPr lang="hu-HU" dirty="0"/>
              <a:t>A </a:t>
            </a:r>
            <a:r>
              <a:rPr lang="hu-HU" dirty="0" err="1"/>
              <a:t>json</a:t>
            </a:r>
            <a:r>
              <a:rPr lang="hu-HU" dirty="0"/>
              <a:t> feldolgozásnál az új adatokat is fel kell dolgozni</a:t>
            </a:r>
          </a:p>
          <a:p>
            <a:pPr marL="0" indent="0">
              <a:buNone/>
            </a:pPr>
            <a:r>
              <a:rPr lang="hu-HU" dirty="0"/>
              <a:t>Consumer: nem kell az új adatokkal </a:t>
            </a:r>
            <a:r>
              <a:rPr lang="hu-HU" dirty="0" err="1"/>
              <a:t>foglakozni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Process</a:t>
            </a:r>
            <a:r>
              <a:rPr lang="hu-HU" dirty="0"/>
              <a:t>:</a:t>
            </a:r>
          </a:p>
          <a:p>
            <a:r>
              <a:rPr lang="hu-HU" dirty="0"/>
              <a:t>Az adatbázisban az új adatokat is tárolni kell</a:t>
            </a:r>
          </a:p>
          <a:p>
            <a:r>
              <a:rPr lang="hu-HU" dirty="0"/>
              <a:t>A tároló osztályban is tárolni kell az új adatokat</a:t>
            </a:r>
          </a:p>
          <a:p>
            <a:r>
              <a:rPr lang="hu-HU" dirty="0"/>
              <a:t>A </a:t>
            </a:r>
            <a:r>
              <a:rPr lang="hu-HU" dirty="0" err="1"/>
              <a:t>DeviceDataFrame</a:t>
            </a:r>
            <a:r>
              <a:rPr lang="hu-HU" dirty="0"/>
              <a:t> készítésekor az új adatokat is hozzá kell fűzni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3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F6155-C436-415A-808A-1A86407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54901-36D9-4D29-8F3D-B6ED2731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Stream</a:t>
            </a:r>
            <a:r>
              <a:rPr lang="hu-HU" dirty="0"/>
              <a:t> alapú betöltés</a:t>
            </a:r>
          </a:p>
        </p:txBody>
      </p:sp>
    </p:spTree>
    <p:extLst>
      <p:ext uri="{BB962C8B-B14F-4D97-AF65-F5344CB8AC3E}">
        <p14:creationId xmlns:p14="http://schemas.microsoft.com/office/powerpoint/2010/main" val="40656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EBA19-4AD4-4399-A3EE-306C59E5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megoldáshoz az órákon tanultakat használtam, amire figyelni kellett: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B7B02-5428-4D46-87BE-B1D524BD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 </a:t>
            </a:r>
            <a:r>
              <a:rPr lang="hu-HU" sz="3600" dirty="0" err="1"/>
              <a:t>topic</a:t>
            </a:r>
            <a:r>
              <a:rPr lang="hu-HU" sz="3600" dirty="0"/>
              <a:t> nevét és a </a:t>
            </a:r>
            <a:r>
              <a:rPr lang="hu-HU" sz="3600" dirty="0" err="1"/>
              <a:t>username</a:t>
            </a:r>
            <a:r>
              <a:rPr lang="hu-HU" sz="3600" dirty="0"/>
              <a:t> – </a:t>
            </a:r>
            <a:r>
              <a:rPr lang="hu-HU" sz="3600" dirty="0" err="1"/>
              <a:t>password</a:t>
            </a:r>
            <a:r>
              <a:rPr lang="hu-HU" sz="3600" dirty="0"/>
              <a:t> párost át kellett írni a sajátomra.</a:t>
            </a:r>
          </a:p>
          <a:p>
            <a:r>
              <a:rPr lang="hu-HU" sz="3600" dirty="0"/>
              <a:t>A szerver címei is mások voltak, mivel más helyen volt elhelyezve a </a:t>
            </a:r>
            <a:r>
              <a:rPr lang="hu-HU" sz="3600" dirty="0" err="1"/>
              <a:t>Karafka</a:t>
            </a:r>
            <a:r>
              <a:rPr lang="hu-HU" sz="3600" dirty="0"/>
              <a:t> szerverem</a:t>
            </a:r>
          </a:p>
          <a:p>
            <a:r>
              <a:rPr lang="hu-HU" sz="3600" dirty="0"/>
              <a:t>Más adatokat is feldolgoz a program, ezért ezeket hozzá kellett adni több helyen</a:t>
            </a:r>
          </a:p>
        </p:txBody>
      </p:sp>
    </p:spTree>
    <p:extLst>
      <p:ext uri="{BB962C8B-B14F-4D97-AF65-F5344CB8AC3E}">
        <p14:creationId xmlns:p14="http://schemas.microsoft.com/office/powerpoint/2010/main" val="26246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74F11-7CAE-4B37-AC52-F1FCCA4F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hu-HU" sz="3200" dirty="0"/>
              <a:t>Új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B5361-8BFA-401B-B76F-38B5516C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Producer:</a:t>
            </a:r>
          </a:p>
          <a:p>
            <a:r>
              <a:rPr lang="hu-HU" dirty="0"/>
              <a:t>A </a:t>
            </a:r>
            <a:r>
              <a:rPr lang="hu-HU" dirty="0" err="1"/>
              <a:t>json</a:t>
            </a:r>
            <a:r>
              <a:rPr lang="hu-HU" dirty="0"/>
              <a:t> feldolgozásnál az új adatokat is fel kell dolgozni</a:t>
            </a:r>
          </a:p>
          <a:p>
            <a:pPr marL="0" indent="0">
              <a:buNone/>
            </a:pPr>
            <a:r>
              <a:rPr lang="hu-HU" dirty="0"/>
              <a:t>Consumer: nem kell az új adatokkal </a:t>
            </a:r>
            <a:r>
              <a:rPr lang="hu-HU" dirty="0" err="1"/>
              <a:t>foglakozni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Process</a:t>
            </a:r>
            <a:r>
              <a:rPr lang="hu-HU" dirty="0"/>
              <a:t>:</a:t>
            </a:r>
          </a:p>
          <a:p>
            <a:r>
              <a:rPr lang="hu-HU" dirty="0"/>
              <a:t>A tároló osztályban tárolni kell az új adatokat</a:t>
            </a:r>
          </a:p>
          <a:p>
            <a:r>
              <a:rPr lang="hu-HU" dirty="0"/>
              <a:t>A </a:t>
            </a:r>
            <a:r>
              <a:rPr lang="hu-HU" dirty="0" err="1"/>
              <a:t>mapping</a:t>
            </a:r>
            <a:r>
              <a:rPr lang="hu-HU" dirty="0"/>
              <a:t> funkciónál az új adatokat is fel kell dolgozni.</a:t>
            </a:r>
          </a:p>
          <a:p>
            <a:r>
              <a:rPr lang="hu-HU" dirty="0"/>
              <a:t>A kimenetnél hozzá kell fűzni az új adatokat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319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F6155-C436-415A-808A-1A86407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54901-36D9-4D29-8F3D-B6ED2731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XML átalakítás </a:t>
            </a:r>
            <a:r>
              <a:rPr lang="hu-HU" dirty="0" err="1"/>
              <a:t>Avroba</a:t>
            </a:r>
            <a:r>
              <a:rPr lang="hu-HU" dirty="0"/>
              <a:t> Pythonban</a:t>
            </a:r>
          </a:p>
        </p:txBody>
      </p:sp>
    </p:spTree>
    <p:extLst>
      <p:ext uri="{BB962C8B-B14F-4D97-AF65-F5344CB8AC3E}">
        <p14:creationId xmlns:p14="http://schemas.microsoft.com/office/powerpoint/2010/main" val="15595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856B04-7566-4987-8D8A-88CE49F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xml</a:t>
            </a:r>
            <a:r>
              <a:rPr lang="hu-HU" dirty="0"/>
              <a:t> feldolgozás és a mentés lépései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F7A695-9016-4FE8-8B16-E0A57BB2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 szükséges külső könyvtárak telepítése és importálása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XML feldolgozó metódus elkészítése – végig megy az összes </a:t>
            </a:r>
            <a:r>
              <a:rPr lang="hu-HU" dirty="0" err="1"/>
              <a:t>xml</a:t>
            </a:r>
            <a:r>
              <a:rPr lang="hu-HU" dirty="0"/>
              <a:t> bejegyzésen két mélységig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metódus meghívása előtt az interneten található fájlt egy változóba mentem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Meghívom a feldolgozó metódust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Lementem </a:t>
            </a:r>
            <a:r>
              <a:rPr lang="hu-HU"/>
              <a:t>az adatokat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4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284</Words>
  <Application>Microsoft Office PowerPoint</Application>
  <PresentationFormat>Szélesvásznú</PresentationFormat>
  <Paragraphs>38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Projektmunka 3</vt:lpstr>
      <vt:lpstr>1. feladat</vt:lpstr>
      <vt:lpstr>A megoldáshoz az órákon tanultakat használtam, amire figyelni kellett:</vt:lpstr>
      <vt:lpstr>Új adatok</vt:lpstr>
      <vt:lpstr>2. feladat</vt:lpstr>
      <vt:lpstr>A megoldáshoz az órákon tanultakat használtam, amire figyelni kellett:</vt:lpstr>
      <vt:lpstr>Új adatok</vt:lpstr>
      <vt:lpstr>3. feladat</vt:lpstr>
      <vt:lpstr>A xml feldolgozás és a mentés lépései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3</dc:title>
  <dc:creator>Bence Balogh</dc:creator>
  <cp:lastModifiedBy>Bence Balogh</cp:lastModifiedBy>
  <cp:revision>1</cp:revision>
  <dcterms:created xsi:type="dcterms:W3CDTF">2021-12-02T08:40:23Z</dcterms:created>
  <dcterms:modified xsi:type="dcterms:W3CDTF">2021-12-02T10:23:11Z</dcterms:modified>
</cp:coreProperties>
</file>