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52" r:id="rId6"/>
    <p:sldId id="549" r:id="rId7"/>
    <p:sldId id="546" r:id="rId8"/>
    <p:sldId id="548" r:id="rId9"/>
    <p:sldId id="551" r:id="rId10"/>
    <p:sldId id="531" r:id="rId11"/>
    <p:sldId id="547" r:id="rId12"/>
    <p:sldId id="553" r:id="rId13"/>
    <p:sldId id="5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Szerző" initials="S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 BEMUTATÓ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Balogh Dániel, Erdélyi Balázs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1" y="2094354"/>
            <a:ext cx="12025745" cy="2669292"/>
          </a:xfrm>
        </p:spPr>
        <p:txBody>
          <a:bodyPr/>
          <a:lstStyle/>
          <a:p>
            <a:r>
              <a:rPr lang="hu-H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763646"/>
            <a:ext cx="7068312" cy="758952"/>
          </a:xfrm>
        </p:spPr>
        <p:txBody>
          <a:bodyPr/>
          <a:lstStyle/>
          <a:p>
            <a:r>
              <a:rPr lang="hu-HU" dirty="0"/>
              <a:t>Balogh Dániel, Erdélyi Balázs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7973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9A797FCC-53ED-AB3F-8CDC-F15BAE6D1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err="1"/>
              <a:t>mazequest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65325639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alapok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Stílus: 2d,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dungeon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, akció kaland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C# konzolos játék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Kép 9" descr="A képen Grafika, szimbólum, embléma, Grafikus tervezés látható&#10;&#10;Automatikusan generált leírás">
            <a:extLst>
              <a:ext uri="{FF2B5EF4-FFF2-40B4-BE49-F238E27FC236}">
                <a16:creationId xmlns:a16="http://schemas.microsoft.com/office/drawing/2014/main" id="{DA8B5CE6-97F6-834E-6B64-E0330A14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705893"/>
            <a:ext cx="2812851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4577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Játékmenet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Játékmenet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Szörnyek legyőzése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Túlélés a pályákon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Cél: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Kijutás a pályáról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Minél több jutalom szerzése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D3DEC2-0D8D-F036-F088-62D4FD27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66" y="2378404"/>
            <a:ext cx="4133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1408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PÁLYÁK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Pálya típusok (3 szint):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Barlang - könnyű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Dzsungel - közepes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Sivatag - nehéz</a:t>
            </a:r>
          </a:p>
          <a:p>
            <a:pPr marL="342900" indent="-342900"/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Felépítés:</a:t>
            </a:r>
          </a:p>
          <a:p>
            <a:pPr marL="681228" lvl="1" indent="-34290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Labirintus szerű – mátrix pálya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Véletlenszerű generálás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CA38962-2E79-E403-F4D0-0981CB23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74" y="2488262"/>
            <a:ext cx="3528290" cy="34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553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0CD85E1-BEAA-6632-680A-9AAB1CEE9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8DE252-14D9-5E38-D40D-27EAB0A39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29AEE69D-1B81-50FA-1CBF-6E1D8752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Nehézségi szintek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B3D499E-E22D-D40D-6F8B-DC891C0C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Könnyű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Kevesebb fal a pályán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Nehéz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Több fal a pályán</a:t>
            </a:r>
          </a:p>
          <a:p>
            <a:pPr marL="338328" lvl="1" indent="0">
              <a:lnSpc>
                <a:spcPct val="150000"/>
              </a:lnSpc>
              <a:buNone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Kép 8" descr="A képen szöveg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C6ABB8D5-A29D-02ED-8AC7-D77A526C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31" y="1763406"/>
            <a:ext cx="6264757" cy="37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1014060"/>
          </a:xfrm>
        </p:spPr>
        <p:txBody>
          <a:bodyPr>
            <a:normAutofit/>
          </a:bodyPr>
          <a:lstStyle/>
          <a:p>
            <a:r>
              <a:rPr lang="hu-HU" dirty="0"/>
              <a:t>Karakterek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96655"/>
            <a:ext cx="6422136" cy="429490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NPC-k: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Véletlenszerű mozgás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5 életpontot sebez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élete van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ő karakter: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Mozgás: W,A,S,D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Támadás – egy mezőn tartózkodáskor</a:t>
            </a:r>
          </a:p>
        </p:txBody>
      </p:sp>
      <p:pic>
        <p:nvPicPr>
          <p:cNvPr id="7" name="Kép 6" descr="A képen képernyőkép, szám, billentyűzet látható&#10;&#10;Automatikusan generált leírás">
            <a:extLst>
              <a:ext uri="{FF2B5EF4-FFF2-40B4-BE49-F238E27FC236}">
                <a16:creationId xmlns:a16="http://schemas.microsoft.com/office/drawing/2014/main" id="{92BDAF1D-73F6-75A2-F6AC-5157E909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3823855"/>
            <a:ext cx="2119389" cy="14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PÉNZ RENDSZER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Talizmán szerzése: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Szörnyek ölése után (+1)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Pályán találva (+1)</a:t>
            </a:r>
          </a:p>
        </p:txBody>
      </p:sp>
      <p:pic>
        <p:nvPicPr>
          <p:cNvPr id="6" name="Kép 5" descr="A képen sárga, Színesség, pixel látható&#10;&#10;Automatikusan generált leírás">
            <a:extLst>
              <a:ext uri="{FF2B5EF4-FFF2-40B4-BE49-F238E27FC236}">
                <a16:creationId xmlns:a16="http://schemas.microsoft.com/office/drawing/2014/main" id="{8F7C96F8-FECE-9231-5F02-AE23D4C3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06" y="2366460"/>
            <a:ext cx="2361839" cy="18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4992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effectLst/>
              </a:rPr>
              <a:t>FELSZERELÉSEK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Fegyverek - sebzés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Alap fegyver: 1 sebzés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Páncélzat - élet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Alap páncél: 10 élet</a:t>
            </a:r>
          </a:p>
          <a:p>
            <a:r>
              <a:rPr lang="hu-HU" dirty="0"/>
              <a:t>Fejlesztéssel +1 élet/2 talizmán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35859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162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JÁTÉK BEMUTATÓ</vt:lpstr>
      <vt:lpstr>mazequest</vt:lpstr>
      <vt:lpstr>alapok</vt:lpstr>
      <vt:lpstr>Játékmenet</vt:lpstr>
      <vt:lpstr>PÁLYÁK</vt:lpstr>
      <vt:lpstr>Nehézségi szintek</vt:lpstr>
      <vt:lpstr>Karakterek</vt:lpstr>
      <vt:lpstr>PÉNZ RENDSZER</vt:lpstr>
      <vt:lpstr>FELSZERELÉSEK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2024-11-13T12:38:14Z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