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5" r:id="rId4"/>
    <p:sldId id="314" r:id="rId5"/>
    <p:sldId id="315" r:id="rId6"/>
    <p:sldId id="316" r:id="rId7"/>
    <p:sldId id="317" r:id="rId8"/>
    <p:sldId id="318" r:id="rId9"/>
    <p:sldId id="320" r:id="rId10"/>
    <p:sldId id="319" r:id="rId11"/>
    <p:sldId id="322" r:id="rId12"/>
    <p:sldId id="324" r:id="rId13"/>
    <p:sldId id="321" r:id="rId14"/>
    <p:sldId id="323" r:id="rId15"/>
    <p:sldId id="325" r:id="rId16"/>
    <p:sldId id="326" r:id="rId17"/>
    <p:sldId id="327" r:id="rId18"/>
    <p:sldId id="328" r:id="rId19"/>
    <p:sldId id="330" r:id="rId20"/>
    <p:sldId id="329" r:id="rId21"/>
    <p:sldId id="331" r:id="rId22"/>
    <p:sldId id="332" r:id="rId23"/>
    <p:sldId id="338" r:id="rId24"/>
    <p:sldId id="333" r:id="rId25"/>
    <p:sldId id="334" r:id="rId26"/>
    <p:sldId id="335" r:id="rId27"/>
    <p:sldId id="336" r:id="rId28"/>
    <p:sldId id="337" r:id="rId29"/>
    <p:sldId id="339" r:id="rId30"/>
    <p:sldId id="340" r:id="rId31"/>
    <p:sldId id="34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09C1-2E63-413C-8B93-450898C22C30}" type="datetimeFigureOut">
              <a:rPr lang="hu-HU" smtClean="0"/>
              <a:t>2021. 09. 30.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B84E9-52FA-41F5-BF62-391D27BEB09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19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Grafikus alkalmazás</a:t>
            </a:r>
            <a:br>
              <a:rPr lang="hu-HU" dirty="0" smtClean="0"/>
            </a:br>
            <a:r>
              <a:rPr lang="hu-HU" dirty="0" err="1" smtClean="0"/>
              <a:t>Nodejs</a:t>
            </a:r>
            <a:r>
              <a:rPr lang="hu-HU" dirty="0" smtClean="0"/>
              <a:t>, IONIC telepítés, alapok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2022. Szeptember</a:t>
            </a:r>
          </a:p>
          <a:p>
            <a:r>
              <a:rPr lang="hu-HU" dirty="0" smtClean="0"/>
              <a:t>Szekeres Adrienn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66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telepítés ellenőrzése</a:t>
            </a:r>
            <a:endParaRPr lang="hu-HU" sz="2800" dirty="0"/>
          </a:p>
        </p:txBody>
      </p:sp>
      <p:pic>
        <p:nvPicPr>
          <p:cNvPr id="15" name="Kép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1025536"/>
            <a:ext cx="7631444" cy="5544787"/>
          </a:xfrm>
          <a:prstGeom prst="rect">
            <a:avLst/>
          </a:prstGeom>
        </p:spPr>
      </p:pic>
      <p:sp>
        <p:nvSpPr>
          <p:cNvPr id="16" name="Ellipszis 15"/>
          <p:cNvSpPr/>
          <p:nvPr/>
        </p:nvSpPr>
        <p:spPr>
          <a:xfrm>
            <a:off x="1834385" y="1222388"/>
            <a:ext cx="1017997" cy="292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5" y="1514901"/>
            <a:ext cx="8688719" cy="5208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megnyitás</a:t>
            </a:r>
            <a:endParaRPr lang="hu-HU" sz="28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625" y="3097828"/>
            <a:ext cx="2457450" cy="219075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3794077" y="2743201"/>
            <a:ext cx="16923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SHIFT</a:t>
            </a:r>
          </a:p>
          <a:p>
            <a:pPr algn="ctr"/>
            <a:r>
              <a:rPr lang="hu-HU" dirty="0" smtClean="0"/>
              <a:t>Jobb gomb</a:t>
            </a:r>
            <a:endParaRPr lang="hu-HU" dirty="0"/>
          </a:p>
        </p:txBody>
      </p:sp>
      <p:sp>
        <p:nvSpPr>
          <p:cNvPr id="8" name="Ellipszis 7"/>
          <p:cNvSpPr/>
          <p:nvPr/>
        </p:nvSpPr>
        <p:spPr>
          <a:xfrm>
            <a:off x="5608625" y="4531056"/>
            <a:ext cx="1705971" cy="170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45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8" y="890406"/>
            <a:ext cx="6245770" cy="3744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megnyitás</a:t>
            </a:r>
            <a:endParaRPr lang="hu-HU" sz="2800" dirty="0"/>
          </a:p>
        </p:txBody>
      </p:sp>
      <p:sp>
        <p:nvSpPr>
          <p:cNvPr id="4" name="Téglalap 3"/>
          <p:cNvSpPr/>
          <p:nvPr/>
        </p:nvSpPr>
        <p:spPr>
          <a:xfrm>
            <a:off x="2721234" y="1901387"/>
            <a:ext cx="16923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SHIFT</a:t>
            </a:r>
          </a:p>
          <a:p>
            <a:pPr algn="ctr"/>
            <a:r>
              <a:rPr lang="hu-HU" dirty="0" smtClean="0"/>
              <a:t>Jobb gomb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8" y="4741200"/>
            <a:ext cx="7136137" cy="211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078" y="2444030"/>
            <a:ext cx="2457450" cy="2190750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>
            <a:off x="3817838" y="3854064"/>
            <a:ext cx="1705971" cy="170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19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telepítés ellenőrzése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60" y="1353407"/>
            <a:ext cx="9053015" cy="4850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95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telepítés ellenőrzése</a:t>
            </a:r>
            <a:endParaRPr lang="hu-HU" sz="28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71" y="1187355"/>
            <a:ext cx="9432317" cy="4987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2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telepítés ellenőrzése</a:t>
            </a:r>
            <a:endParaRPr lang="hu-HU" sz="2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86" y="1238164"/>
            <a:ext cx="7334889" cy="41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telepítés ellenőrzése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09" y="1126721"/>
            <a:ext cx="5028987" cy="5616927"/>
          </a:xfrm>
          <a:prstGeom prst="rect">
            <a:avLst/>
          </a:prstGeom>
        </p:spPr>
      </p:pic>
      <p:sp>
        <p:nvSpPr>
          <p:cNvPr id="2" name="Ellipszis 1"/>
          <p:cNvSpPr/>
          <p:nvPr/>
        </p:nvSpPr>
        <p:spPr>
          <a:xfrm>
            <a:off x="1064525" y="1992573"/>
            <a:ext cx="1323833" cy="354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6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</a:t>
            </a:r>
            <a:r>
              <a:rPr lang="hu-HU" sz="2800" dirty="0" smtClean="0"/>
              <a:t>megnyitása az adott mappában</a:t>
            </a:r>
            <a:endParaRPr lang="hu-HU" sz="28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5" y="1436782"/>
            <a:ext cx="8096250" cy="526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églalap 2"/>
          <p:cNvSpPr/>
          <p:nvPr/>
        </p:nvSpPr>
        <p:spPr>
          <a:xfrm>
            <a:off x="8816452" y="1637730"/>
            <a:ext cx="3020705" cy="169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 smtClean="0"/>
          </a:p>
          <a:p>
            <a:r>
              <a:rPr lang="hu-HU" dirty="0" smtClean="0"/>
              <a:t>1. Először ki kell lépni a rendszer által megnyitott mappából</a:t>
            </a:r>
          </a:p>
          <a:p>
            <a:endParaRPr lang="hu-HU" dirty="0"/>
          </a:p>
          <a:p>
            <a:r>
              <a:rPr lang="hu-HU" dirty="0" smtClean="0"/>
              <a:t>cd.. Kilép a mappából</a:t>
            </a:r>
          </a:p>
          <a:p>
            <a:endParaRPr lang="hu-HU" dirty="0" smtClean="0"/>
          </a:p>
        </p:txBody>
      </p:sp>
      <p:sp>
        <p:nvSpPr>
          <p:cNvPr id="6" name="Téglalap 5"/>
          <p:cNvSpPr/>
          <p:nvPr/>
        </p:nvSpPr>
        <p:spPr>
          <a:xfrm>
            <a:off x="8816452" y="4465090"/>
            <a:ext cx="3020705" cy="205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 smtClean="0"/>
          </a:p>
          <a:p>
            <a:r>
              <a:rPr lang="hu-HU" dirty="0"/>
              <a:t>2. Be kell lépni az általunk kijelölt mappába</a:t>
            </a:r>
          </a:p>
          <a:p>
            <a:endParaRPr lang="hu-HU" dirty="0"/>
          </a:p>
          <a:p>
            <a:r>
              <a:rPr lang="hu-HU" dirty="0"/>
              <a:t>cd Belép a mappába</a:t>
            </a:r>
          </a:p>
          <a:p>
            <a:endParaRPr lang="hu-HU" dirty="0"/>
          </a:p>
          <a:p>
            <a:r>
              <a:rPr lang="hu-HU" dirty="0"/>
              <a:t>MAPPA NEVÉBEN NEM LEHET SZÓKÖZ</a:t>
            </a:r>
            <a:endParaRPr lang="hu-HU" dirty="0"/>
          </a:p>
        </p:txBody>
      </p:sp>
      <p:sp>
        <p:nvSpPr>
          <p:cNvPr id="5" name="Lefelé nyíl 4"/>
          <p:cNvSpPr/>
          <p:nvPr/>
        </p:nvSpPr>
        <p:spPr>
          <a:xfrm>
            <a:off x="10084488" y="3551238"/>
            <a:ext cx="484632" cy="647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0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</a:t>
            </a:r>
            <a:r>
              <a:rPr lang="hu-HU" sz="2800" dirty="0" smtClean="0"/>
              <a:t>megnyitása az adott mappában</a:t>
            </a:r>
            <a:endParaRPr lang="hu-HU" sz="2800" dirty="0"/>
          </a:p>
        </p:txBody>
      </p:sp>
      <p:sp>
        <p:nvSpPr>
          <p:cNvPr id="3" name="Téglalap 2"/>
          <p:cNvSpPr/>
          <p:nvPr/>
        </p:nvSpPr>
        <p:spPr>
          <a:xfrm>
            <a:off x="8816452" y="1637730"/>
            <a:ext cx="3020705" cy="169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sz="1400" dirty="0" smtClean="0">
              <a:solidFill>
                <a:schemeClr val="bg1"/>
              </a:solidFill>
            </a:endParaRPr>
          </a:p>
          <a:p>
            <a:r>
              <a:rPr lang="hu-HU" sz="1400" dirty="0" smtClean="0">
                <a:solidFill>
                  <a:schemeClr val="bg1"/>
                </a:solidFill>
              </a:rPr>
              <a:t>3. </a:t>
            </a:r>
            <a:r>
              <a:rPr lang="hu-HU" altLang="hu-HU" sz="14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Set-ExecutionPolicy</a:t>
            </a:r>
            <a:r>
              <a:rPr lang="hu-HU" altLang="hu-HU" sz="14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hu-HU" altLang="hu-HU" sz="1400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-ExecutionPolicy</a:t>
            </a:r>
            <a:r>
              <a:rPr lang="hu-HU" altLang="hu-HU" sz="1400" dirty="0">
                <a:solidFill>
                  <a:schemeClr val="bg1"/>
                </a:solidFill>
                <a:latin typeface="Arial Unicode MS" panose="020B0604020202020204" pitchFamily="34" charset="-128"/>
              </a:rPr>
              <a:t> </a:t>
            </a:r>
            <a:r>
              <a:rPr lang="hu-HU" altLang="hu-HU" sz="14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Unrestricted</a:t>
            </a:r>
            <a:endParaRPr lang="hu-HU" altLang="hu-HU" sz="1400" dirty="0" smtClean="0">
              <a:solidFill>
                <a:schemeClr val="bg1"/>
              </a:solidFill>
              <a:latin typeface="Arial Unicode MS" panose="020B0604020202020204" pitchFamily="34" charset="-128"/>
            </a:endParaRPr>
          </a:p>
          <a:p>
            <a:endParaRPr lang="hu-HU" altLang="hu-HU" sz="1400" dirty="0" smtClean="0">
              <a:solidFill>
                <a:schemeClr val="bg1"/>
              </a:solidFill>
              <a:latin typeface="Arial Unicode MS" panose="020B0604020202020204" pitchFamily="34" charset="-128"/>
            </a:endParaRPr>
          </a:p>
          <a:p>
            <a:r>
              <a:rPr lang="hu-HU" altLang="hu-HU" sz="14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Utána y-t nyomni</a:t>
            </a:r>
            <a:endParaRPr lang="hu-HU" altLang="hu-HU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hu-HU" sz="1400" dirty="0" smtClean="0">
              <a:solidFill>
                <a:schemeClr val="bg1"/>
              </a:solidFill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8816452" y="4465090"/>
            <a:ext cx="3020705" cy="205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u-HU" dirty="0" smtClean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2</a:t>
            </a:r>
            <a:r>
              <a:rPr lang="hu-HU" dirty="0" smtClean="0">
                <a:solidFill>
                  <a:schemeClr val="bg1"/>
                </a:solidFill>
              </a:rPr>
              <a:t>. </a:t>
            </a:r>
            <a:r>
              <a:rPr lang="hu-HU" altLang="hu-HU" dirty="0" err="1">
                <a:solidFill>
                  <a:schemeClr val="bg1"/>
                </a:solidFill>
                <a:latin typeface="var(--code-font-family)"/>
              </a:rPr>
              <a:t>ionic</a:t>
            </a:r>
            <a:r>
              <a:rPr lang="hu-HU" altLang="hu-HU" dirty="0">
                <a:solidFill>
                  <a:schemeClr val="bg1"/>
                </a:solidFill>
                <a:latin typeface="var(--code-font-family)"/>
              </a:rPr>
              <a:t> start </a:t>
            </a:r>
            <a:r>
              <a:rPr lang="hu-HU" altLang="hu-HU" dirty="0" err="1">
                <a:solidFill>
                  <a:schemeClr val="bg1"/>
                </a:solidFill>
                <a:latin typeface="var(--code-font-family)"/>
              </a:rPr>
              <a:t>myApp</a:t>
            </a:r>
            <a:r>
              <a:rPr lang="hu-HU" altLang="hu-HU" dirty="0">
                <a:solidFill>
                  <a:schemeClr val="bg1"/>
                </a:solidFill>
                <a:latin typeface="var(--code-font-family)"/>
              </a:rPr>
              <a:t> </a:t>
            </a:r>
            <a:r>
              <a:rPr lang="hu-HU" altLang="hu-HU" dirty="0" err="1">
                <a:solidFill>
                  <a:schemeClr val="bg1"/>
                </a:solidFill>
                <a:latin typeface="var(--code-font-family)"/>
              </a:rPr>
              <a:t>blank</a:t>
            </a:r>
            <a:r>
              <a:rPr lang="hu-HU" altLang="hu-HU" dirty="0">
                <a:solidFill>
                  <a:schemeClr val="bg1"/>
                </a:solidFill>
                <a:latin typeface="var(--code-font-family)"/>
              </a:rPr>
              <a:t> </a:t>
            </a:r>
            <a:r>
              <a:rPr lang="hu-HU" altLang="hu-HU" dirty="0" err="1">
                <a:solidFill>
                  <a:schemeClr val="bg1"/>
                </a:solidFill>
                <a:latin typeface="var(--code-font-family)"/>
              </a:rPr>
              <a:t>--type</a:t>
            </a:r>
            <a:r>
              <a:rPr lang="hu-HU" altLang="hu-HU" dirty="0">
                <a:solidFill>
                  <a:schemeClr val="bg1"/>
                </a:solidFill>
                <a:latin typeface="var(--code-font-family)"/>
              </a:rPr>
              <a:t>=</a:t>
            </a:r>
            <a:r>
              <a:rPr lang="hu-HU" altLang="hu-HU" dirty="0" err="1">
                <a:solidFill>
                  <a:schemeClr val="bg1"/>
                </a:solidFill>
                <a:latin typeface="var(--code-font-family)"/>
              </a:rPr>
              <a:t>react</a:t>
            </a:r>
            <a:r>
              <a:rPr lang="hu-HU" altLang="hu-HU" dirty="0">
                <a:solidFill>
                  <a:schemeClr val="bg1"/>
                </a:solidFill>
                <a:latin typeface="var(--code-font-family)"/>
              </a:rPr>
              <a:t> cd </a:t>
            </a:r>
            <a:r>
              <a:rPr lang="hu-HU" altLang="hu-HU" dirty="0" err="1">
                <a:solidFill>
                  <a:schemeClr val="bg1"/>
                </a:solidFill>
                <a:latin typeface="var(--code-font-family)"/>
              </a:rPr>
              <a:t>myApp</a:t>
            </a:r>
            <a:r>
              <a:rPr lang="hu-HU" altLang="hu-HU" sz="2800" dirty="0">
                <a:solidFill>
                  <a:schemeClr val="bg1"/>
                </a:solidFill>
              </a:rPr>
              <a:t> </a:t>
            </a:r>
            <a:endParaRPr lang="hu-HU" altLang="hu-HU" sz="4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Lefelé nyíl 4"/>
          <p:cNvSpPr/>
          <p:nvPr/>
        </p:nvSpPr>
        <p:spPr>
          <a:xfrm>
            <a:off x="10084488" y="3551238"/>
            <a:ext cx="484632" cy="647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2" y="1035820"/>
            <a:ext cx="8705850" cy="5162550"/>
          </a:xfrm>
          <a:prstGeom prst="rect">
            <a:avLst/>
          </a:prstGeom>
        </p:spPr>
      </p:pic>
      <p:sp>
        <p:nvSpPr>
          <p:cNvPr id="13" name="Ellipszis 12"/>
          <p:cNvSpPr/>
          <p:nvPr/>
        </p:nvSpPr>
        <p:spPr>
          <a:xfrm>
            <a:off x="5022376" y="1965278"/>
            <a:ext cx="3630305" cy="474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5768452" y="2879676"/>
            <a:ext cx="425356" cy="353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8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8" y="1193681"/>
            <a:ext cx="8705850" cy="5153025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</a:t>
            </a:r>
            <a:r>
              <a:rPr lang="hu-HU" sz="2800" dirty="0" smtClean="0"/>
              <a:t>megnyitása az adott mappában</a:t>
            </a:r>
            <a:endParaRPr lang="hu-HU" sz="2800" dirty="0"/>
          </a:p>
        </p:txBody>
      </p:sp>
      <p:sp>
        <p:nvSpPr>
          <p:cNvPr id="3" name="Téglalap 2"/>
          <p:cNvSpPr/>
          <p:nvPr/>
        </p:nvSpPr>
        <p:spPr>
          <a:xfrm>
            <a:off x="9007520" y="1665025"/>
            <a:ext cx="3020705" cy="169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400" dirty="0" smtClean="0">
                <a:solidFill>
                  <a:schemeClr val="bg1"/>
                </a:solidFill>
              </a:rPr>
              <a:t>4. </a:t>
            </a:r>
            <a:r>
              <a:rPr lang="hu-HU" sz="1400" dirty="0" err="1" smtClean="0">
                <a:solidFill>
                  <a:schemeClr val="bg1"/>
                </a:solidFill>
              </a:rPr>
              <a:t>Create</a:t>
            </a:r>
            <a:r>
              <a:rPr lang="hu-HU" sz="1400" dirty="0" smtClean="0">
                <a:solidFill>
                  <a:schemeClr val="bg1"/>
                </a:solidFill>
              </a:rPr>
              <a:t> </a:t>
            </a:r>
            <a:r>
              <a:rPr lang="hu-HU" sz="1400" dirty="0" err="1" smtClean="0">
                <a:solidFill>
                  <a:schemeClr val="bg1"/>
                </a:solidFill>
              </a:rPr>
              <a:t>Ionic</a:t>
            </a:r>
            <a:r>
              <a:rPr lang="hu-HU" sz="1400" dirty="0" smtClean="0">
                <a:solidFill>
                  <a:schemeClr val="bg1"/>
                </a:solidFill>
              </a:rPr>
              <a:t> account?</a:t>
            </a:r>
            <a:endParaRPr lang="hu-HU" altLang="hu-HU" sz="1400" dirty="0" smtClean="0">
              <a:solidFill>
                <a:schemeClr val="bg1"/>
              </a:solidFill>
              <a:latin typeface="Arial Unicode MS" panose="020B0604020202020204" pitchFamily="34" charset="-128"/>
            </a:endParaRPr>
          </a:p>
          <a:p>
            <a:endParaRPr lang="hu-HU" altLang="hu-HU" sz="1400" dirty="0" smtClean="0">
              <a:solidFill>
                <a:schemeClr val="bg1"/>
              </a:solidFill>
              <a:latin typeface="Arial Unicode MS" panose="020B0604020202020204" pitchFamily="34" charset="-128"/>
            </a:endParaRPr>
          </a:p>
          <a:p>
            <a:r>
              <a:rPr lang="hu-HU" altLang="hu-HU" sz="14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Utána n-t nyomni, enter</a:t>
            </a:r>
            <a:endParaRPr lang="hu-HU" altLang="hu-HU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hu-HU" sz="1400" dirty="0" smtClean="0">
              <a:solidFill>
                <a:schemeClr val="bg1"/>
              </a:solidFill>
            </a:endParaRPr>
          </a:p>
        </p:txBody>
      </p:sp>
      <p:sp>
        <p:nvSpPr>
          <p:cNvPr id="13" name="Ellipszis 12"/>
          <p:cNvSpPr/>
          <p:nvPr/>
        </p:nvSpPr>
        <p:spPr>
          <a:xfrm>
            <a:off x="97758" y="4626592"/>
            <a:ext cx="1894815" cy="474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1992573" y="4747147"/>
            <a:ext cx="425356" cy="353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3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IONIC Framework , grafikus keretrendszer mobilalkalmazásokhoz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10239618" cy="4023360"/>
          </a:xfrm>
        </p:spPr>
        <p:txBody>
          <a:bodyPr/>
          <a:lstStyle/>
          <a:p>
            <a:r>
              <a:rPr lang="hu-HU" dirty="0" smtClean="0"/>
              <a:t>1. </a:t>
            </a:r>
            <a:r>
              <a:rPr lang="hu-HU" dirty="0" err="1" smtClean="0"/>
              <a:t>NodeJS</a:t>
            </a:r>
            <a:r>
              <a:rPr lang="hu-HU" dirty="0"/>
              <a:t> </a:t>
            </a:r>
            <a:r>
              <a:rPr lang="hu-HU" dirty="0" smtClean="0"/>
              <a:t>szerver (</a:t>
            </a:r>
            <a:r>
              <a:rPr lang="hu-HU" dirty="0" err="1" smtClean="0"/>
              <a:t>Download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Windows, 64 bit-est)</a:t>
            </a:r>
          </a:p>
          <a:p>
            <a:r>
              <a:rPr lang="hu-HU" dirty="0" smtClean="0"/>
              <a:t>2. </a:t>
            </a:r>
            <a:r>
              <a:rPr lang="hu-HU" dirty="0" err="1" smtClean="0"/>
              <a:t>Ionic</a:t>
            </a:r>
            <a:r>
              <a:rPr lang="hu-HU" dirty="0" smtClean="0"/>
              <a:t> kliens telepítése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0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79" y="1341674"/>
            <a:ext cx="7629525" cy="4638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</a:t>
            </a:r>
            <a:r>
              <a:rPr lang="hu-HU" sz="2800" dirty="0" smtClean="0"/>
              <a:t>megnyitása az adott mappában</a:t>
            </a:r>
            <a:endParaRPr lang="hu-HU" sz="2800" dirty="0"/>
          </a:p>
        </p:txBody>
      </p:sp>
      <p:sp>
        <p:nvSpPr>
          <p:cNvPr id="13" name="Ellipszis 12"/>
          <p:cNvSpPr/>
          <p:nvPr/>
        </p:nvSpPr>
        <p:spPr>
          <a:xfrm>
            <a:off x="3815189" y="2434527"/>
            <a:ext cx="3630305" cy="4744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84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</a:t>
            </a:r>
            <a:r>
              <a:rPr lang="hu-HU" sz="2800" dirty="0" smtClean="0"/>
              <a:t>megnyitása Visual </a:t>
            </a:r>
            <a:r>
              <a:rPr lang="hu-HU" sz="2800" dirty="0" err="1" smtClean="0"/>
              <a:t>Studio-ban</a:t>
            </a:r>
            <a:endParaRPr lang="hu-HU" sz="2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97" y="956200"/>
            <a:ext cx="5751252" cy="556217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723331" y="2156346"/>
            <a:ext cx="3766782" cy="139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 smtClean="0"/>
              <a:t>myApp</a:t>
            </a:r>
            <a:r>
              <a:rPr lang="hu-HU" dirty="0" smtClean="0"/>
              <a:t> mappa megnyitása Visual </a:t>
            </a:r>
            <a:r>
              <a:rPr lang="hu-HU" dirty="0" err="1" smtClean="0"/>
              <a:t>Stúdió-ban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Visual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</a:p>
          <a:p>
            <a:r>
              <a:rPr lang="hu-HU" dirty="0" smtClean="0"/>
              <a:t>Fájl &gt;&gt; Open &gt;&gt; …… </a:t>
            </a:r>
            <a:r>
              <a:rPr lang="hu-HU" dirty="0" err="1" smtClean="0"/>
              <a:t>myApp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34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/>
              <a:t>IONIC kliens megnyitása Visual </a:t>
            </a:r>
            <a:r>
              <a:rPr lang="hu-HU" sz="2800" dirty="0" err="1"/>
              <a:t>Studio-ban</a:t>
            </a:r>
            <a:endParaRPr lang="hu-HU" sz="2800" dirty="0"/>
          </a:p>
        </p:txBody>
      </p:sp>
      <p:sp>
        <p:nvSpPr>
          <p:cNvPr id="4" name="Téglalap 3"/>
          <p:cNvSpPr/>
          <p:nvPr/>
        </p:nvSpPr>
        <p:spPr>
          <a:xfrm>
            <a:off x="6622827" y="1405718"/>
            <a:ext cx="3766782" cy="69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/>
              <a:t>Mindig az </a:t>
            </a:r>
            <a:r>
              <a:rPr lang="hu-HU" dirty="0" err="1" smtClean="0"/>
              <a:t>src</a:t>
            </a:r>
            <a:r>
              <a:rPr lang="hu-HU" dirty="0" smtClean="0"/>
              <a:t> mappában fogunk dolgozni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8" y="1079590"/>
            <a:ext cx="5429038" cy="5265199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3757133" y="3971499"/>
            <a:ext cx="1815152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6622827" y="2254153"/>
            <a:ext cx="3766782" cy="15535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/>
              <a:t>Törölni belőle a </a:t>
            </a:r>
          </a:p>
          <a:p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setupTest.ts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App.Test.tsx</a:t>
            </a:r>
            <a:endParaRPr lang="hu-HU" dirty="0" smtClean="0"/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hu-HU" dirty="0" err="1" smtClean="0"/>
              <a:t>component</a:t>
            </a:r>
            <a:r>
              <a:rPr lang="hu-HU" dirty="0" smtClean="0"/>
              <a:t> mappa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757133" y="3045726"/>
            <a:ext cx="1815152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3757133" y="2630606"/>
            <a:ext cx="1815152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/>
              <a:t>IONIC kliens megnyitása Visual </a:t>
            </a:r>
            <a:r>
              <a:rPr lang="hu-HU" sz="2800" dirty="0" err="1"/>
              <a:t>Studio-ban</a:t>
            </a:r>
            <a:endParaRPr lang="hu-HU" sz="28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9" y="1079590"/>
            <a:ext cx="5429038" cy="5265199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6977669" y="5304430"/>
            <a:ext cx="3766782" cy="1040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/>
              <a:t>A </a:t>
            </a:r>
            <a:r>
              <a:rPr lang="hu-HU" dirty="0" err="1" smtClean="0"/>
              <a:t>component</a:t>
            </a:r>
            <a:r>
              <a:rPr lang="hu-HU" dirty="0" smtClean="0"/>
              <a:t> mappa törlése miatt ezeket is töröljük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3293104" y="2630606"/>
            <a:ext cx="1815152" cy="136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14" y="1079590"/>
            <a:ext cx="5698962" cy="4161927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6557193" y="1459173"/>
            <a:ext cx="3119069" cy="164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6977669" y="3302758"/>
            <a:ext cx="1292874" cy="150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7" y="1257867"/>
            <a:ext cx="5940362" cy="5020024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/>
              <a:t>IONIC Visual </a:t>
            </a:r>
            <a:r>
              <a:rPr lang="hu-HU" sz="2800" dirty="0" err="1"/>
              <a:t>Studio-ban</a:t>
            </a:r>
            <a:r>
              <a:rPr lang="hu-HU" sz="2800" dirty="0"/>
              <a:t> – </a:t>
            </a:r>
            <a:r>
              <a:rPr lang="hu-HU" sz="2800" b="1" dirty="0" err="1">
                <a:solidFill>
                  <a:srgbClr val="FF0000"/>
                </a:solidFill>
              </a:rPr>
              <a:t>index.tsx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6622827" y="4607256"/>
            <a:ext cx="3766782" cy="69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/>
              <a:t>Az egész alkalmazásunk ebbe az egy </a:t>
            </a:r>
            <a:r>
              <a:rPr lang="hu-HU" dirty="0" err="1" smtClean="0"/>
              <a:t>div-be</a:t>
            </a:r>
            <a:r>
              <a:rPr lang="hu-HU" dirty="0" smtClean="0"/>
              <a:t> fog belekerülni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932046" y="4765344"/>
            <a:ext cx="1815152" cy="379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nyíllal 5"/>
          <p:cNvCxnSpPr>
            <a:stCxn id="4" idx="1"/>
            <a:endCxn id="11" idx="3"/>
          </p:cNvCxnSpPr>
          <p:nvPr/>
        </p:nvCxnSpPr>
        <p:spPr>
          <a:xfrm flipH="1">
            <a:off x="2747198" y="4955275"/>
            <a:ext cx="3875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4552096" y="2429301"/>
            <a:ext cx="1439271" cy="545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8" y="938565"/>
            <a:ext cx="7117805" cy="576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/>
              <a:t>IONIC </a:t>
            </a:r>
            <a:r>
              <a:rPr lang="hu-HU" sz="2800" dirty="0" smtClean="0"/>
              <a:t>Visual </a:t>
            </a:r>
            <a:r>
              <a:rPr lang="hu-HU" sz="2800" dirty="0" err="1" smtClean="0"/>
              <a:t>Studio-ban</a:t>
            </a:r>
            <a:r>
              <a:rPr lang="hu-HU" sz="2800" dirty="0" smtClean="0"/>
              <a:t> – </a:t>
            </a:r>
            <a:r>
              <a:rPr lang="hu-HU" sz="2800" b="1" dirty="0" err="1" smtClean="0">
                <a:solidFill>
                  <a:srgbClr val="FF0000"/>
                </a:solidFill>
              </a:rPr>
              <a:t>index.tsx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8041183" y="2099748"/>
            <a:ext cx="3766782" cy="176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 smtClean="0"/>
              <a:t>Index.tsx</a:t>
            </a:r>
            <a:endParaRPr lang="hu-HU" dirty="0" smtClean="0"/>
          </a:p>
          <a:p>
            <a:r>
              <a:rPr lang="hu-HU" dirty="0" smtClean="0"/>
              <a:t>(</a:t>
            </a:r>
            <a:r>
              <a:rPr lang="hu-HU" dirty="0" err="1" smtClean="0"/>
              <a:t>tsx</a:t>
            </a:r>
            <a:r>
              <a:rPr lang="hu-HU" dirty="0" smtClean="0"/>
              <a:t> = </a:t>
            </a:r>
            <a:r>
              <a:rPr lang="hu-HU" dirty="0" err="1" smtClean="0"/>
              <a:t>type</a:t>
            </a:r>
            <a:r>
              <a:rPr lang="hu-HU" dirty="0" smtClean="0"/>
              <a:t> script </a:t>
            </a:r>
            <a:r>
              <a:rPr lang="hu-HU" dirty="0" err="1" smtClean="0"/>
              <a:t>extension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r>
              <a:rPr lang="hu-HU" dirty="0" smtClean="0"/>
              <a:t>Az </a:t>
            </a:r>
            <a:r>
              <a:rPr lang="hu-HU" dirty="0" err="1" smtClean="0"/>
              <a:t>App</a:t>
            </a:r>
            <a:r>
              <a:rPr lang="hu-HU" dirty="0" smtClean="0"/>
              <a:t> tartalma az </a:t>
            </a:r>
            <a:r>
              <a:rPr lang="hu-HU" dirty="0" err="1" smtClean="0"/>
              <a:t>App.tsx-ből</a:t>
            </a:r>
            <a:r>
              <a:rPr lang="hu-HU" dirty="0" smtClean="0"/>
              <a:t> jön, az </a:t>
            </a:r>
            <a:r>
              <a:rPr lang="hu-HU" dirty="0" err="1" smtClean="0"/>
              <a:t>index.tsx</a:t>
            </a:r>
            <a:r>
              <a:rPr lang="hu-HU" dirty="0" smtClean="0"/>
              <a:t> felett van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1118312" y="2777067"/>
            <a:ext cx="1815152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Egyenes összekötő nyíllal 11"/>
          <p:cNvCxnSpPr>
            <a:stCxn id="4" idx="1"/>
          </p:cNvCxnSpPr>
          <p:nvPr/>
        </p:nvCxnSpPr>
        <p:spPr>
          <a:xfrm flipH="1">
            <a:off x="6591869" y="2980267"/>
            <a:ext cx="1449314" cy="39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4" idx="1"/>
          </p:cNvCxnSpPr>
          <p:nvPr/>
        </p:nvCxnSpPr>
        <p:spPr>
          <a:xfrm flipH="1" flipV="1">
            <a:off x="2933464" y="2878667"/>
            <a:ext cx="5107719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églalap 14"/>
          <p:cNvSpPr/>
          <p:nvPr/>
        </p:nvSpPr>
        <p:spPr>
          <a:xfrm>
            <a:off x="1118311" y="3047975"/>
            <a:ext cx="2020673" cy="227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8041183" y="4039850"/>
            <a:ext cx="3766782" cy="599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/>
              <a:t>Ezt teszi át a </a:t>
            </a:r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div-be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tartalmat. </a:t>
            </a:r>
            <a:endParaRPr lang="hu-HU" dirty="0"/>
          </a:p>
        </p:txBody>
      </p:sp>
      <p:cxnSp>
        <p:nvCxnSpPr>
          <p:cNvPr id="18" name="Egyenes összekötő nyíllal 17"/>
          <p:cNvCxnSpPr>
            <a:stCxn id="16" idx="1"/>
          </p:cNvCxnSpPr>
          <p:nvPr/>
        </p:nvCxnSpPr>
        <p:spPr>
          <a:xfrm flipH="1" flipV="1">
            <a:off x="3138985" y="3275464"/>
            <a:ext cx="4902198" cy="10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5" y="1092453"/>
            <a:ext cx="6891124" cy="5765547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/>
              <a:t>IONIC </a:t>
            </a:r>
            <a:r>
              <a:rPr lang="hu-HU" sz="2800" dirty="0" smtClean="0"/>
              <a:t>Visual </a:t>
            </a:r>
            <a:r>
              <a:rPr lang="hu-HU" sz="2800" dirty="0" err="1" smtClean="0"/>
              <a:t>Studio-ban</a:t>
            </a:r>
            <a:r>
              <a:rPr lang="hu-HU" sz="2800" dirty="0" smtClean="0"/>
              <a:t> – </a:t>
            </a:r>
            <a:r>
              <a:rPr lang="hu-HU" sz="2800" b="1" dirty="0" err="1" smtClean="0">
                <a:solidFill>
                  <a:srgbClr val="FF0000"/>
                </a:solidFill>
              </a:rPr>
              <a:t>App.tsx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1118312" y="2777067"/>
            <a:ext cx="1815152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8734565" y="4258101"/>
            <a:ext cx="3100693" cy="5926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Home.tsx</a:t>
            </a:r>
            <a:r>
              <a:rPr lang="hu-HU" dirty="0" smtClean="0"/>
              <a:t> mappából importálja</a:t>
            </a:r>
            <a:endParaRPr lang="hu-HU" dirty="0"/>
          </a:p>
        </p:txBody>
      </p:sp>
      <p:cxnSp>
        <p:nvCxnSpPr>
          <p:cNvPr id="15" name="Egyenes összekötő nyíllal 14"/>
          <p:cNvCxnSpPr>
            <a:stCxn id="13" idx="1"/>
          </p:cNvCxnSpPr>
          <p:nvPr/>
        </p:nvCxnSpPr>
        <p:spPr>
          <a:xfrm flipH="1">
            <a:off x="2333767" y="4554438"/>
            <a:ext cx="6400798" cy="125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stCxn id="13" idx="1"/>
          </p:cNvCxnSpPr>
          <p:nvPr/>
        </p:nvCxnSpPr>
        <p:spPr>
          <a:xfrm flipH="1" flipV="1">
            <a:off x="2933464" y="2565779"/>
            <a:ext cx="5801101" cy="198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13" idx="1"/>
          </p:cNvCxnSpPr>
          <p:nvPr/>
        </p:nvCxnSpPr>
        <p:spPr>
          <a:xfrm flipH="1" flipV="1">
            <a:off x="6673755" y="3275463"/>
            <a:ext cx="2060810" cy="127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1" y="1043162"/>
            <a:ext cx="7810500" cy="5743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/>
              <a:t>IONIC </a:t>
            </a:r>
            <a:r>
              <a:rPr lang="hu-HU" sz="2800" dirty="0" smtClean="0"/>
              <a:t>Visual </a:t>
            </a:r>
            <a:r>
              <a:rPr lang="hu-HU" sz="2800" dirty="0" err="1" smtClean="0"/>
              <a:t>Studio-ban</a:t>
            </a:r>
            <a:r>
              <a:rPr lang="hu-HU" sz="2800" dirty="0" smtClean="0"/>
              <a:t> – </a:t>
            </a:r>
            <a:r>
              <a:rPr lang="hu-HU" sz="2800" b="1" dirty="0" err="1" smtClean="0">
                <a:solidFill>
                  <a:srgbClr val="FF0000"/>
                </a:solidFill>
              </a:rPr>
              <a:t>Home.tsx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1323032" y="2470244"/>
            <a:ext cx="2935068" cy="709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8652680" y="3084393"/>
            <a:ext cx="1787858" cy="5926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Ionic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endParaRPr lang="hu-HU" dirty="0" smtClean="0"/>
          </a:p>
          <a:p>
            <a:pPr algn="ctr"/>
            <a:r>
              <a:rPr lang="hu-HU" dirty="0" err="1" smtClean="0"/>
              <a:t>Ionic</a:t>
            </a:r>
            <a:r>
              <a:rPr lang="hu-HU" dirty="0" smtClean="0"/>
              <a:t> </a:t>
            </a:r>
            <a:r>
              <a:rPr lang="hu-HU" dirty="0" err="1" smtClean="0"/>
              <a:t>header</a:t>
            </a:r>
            <a:endParaRPr lang="hu-HU" dirty="0"/>
          </a:p>
        </p:txBody>
      </p:sp>
      <p:cxnSp>
        <p:nvCxnSpPr>
          <p:cNvPr id="15" name="Egyenes összekötő nyíllal 14"/>
          <p:cNvCxnSpPr>
            <a:stCxn id="13" idx="1"/>
            <a:endCxn id="10" idx="3"/>
          </p:cNvCxnSpPr>
          <p:nvPr/>
        </p:nvCxnSpPr>
        <p:spPr>
          <a:xfrm flipH="1">
            <a:off x="4258100" y="3380730"/>
            <a:ext cx="4394580" cy="40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stCxn id="13" idx="1"/>
            <a:endCxn id="11" idx="3"/>
          </p:cNvCxnSpPr>
          <p:nvPr/>
        </p:nvCxnSpPr>
        <p:spPr>
          <a:xfrm flipH="1" flipV="1">
            <a:off x="4258100" y="2825086"/>
            <a:ext cx="4394580" cy="55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 9"/>
          <p:cNvSpPr/>
          <p:nvPr/>
        </p:nvSpPr>
        <p:spPr>
          <a:xfrm>
            <a:off x="1323031" y="3226805"/>
            <a:ext cx="2935069" cy="1126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2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/>
              <a:t>IONIC </a:t>
            </a:r>
            <a:r>
              <a:rPr lang="hu-HU" sz="2800" dirty="0" smtClean="0"/>
              <a:t>Visual </a:t>
            </a:r>
            <a:r>
              <a:rPr lang="hu-HU" sz="2800" dirty="0" err="1" smtClean="0"/>
              <a:t>Studio-ban</a:t>
            </a:r>
            <a:r>
              <a:rPr lang="hu-HU" sz="2800" dirty="0" smtClean="0"/>
              <a:t> – </a:t>
            </a:r>
            <a:r>
              <a:rPr lang="hu-HU" sz="2800" b="1" dirty="0" err="1" smtClean="0">
                <a:solidFill>
                  <a:srgbClr val="FF0000"/>
                </a:solidFill>
              </a:rPr>
              <a:t>package.json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1323032" y="2470244"/>
            <a:ext cx="2935068" cy="709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1323031" y="3226805"/>
            <a:ext cx="2935069" cy="1126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1" y="940769"/>
            <a:ext cx="7356144" cy="57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/>
              <a:t>IONIC </a:t>
            </a:r>
            <a:r>
              <a:rPr lang="hu-HU" sz="2800" dirty="0" smtClean="0"/>
              <a:t>Visual </a:t>
            </a:r>
            <a:r>
              <a:rPr lang="hu-HU" sz="2800" dirty="0" err="1" smtClean="0"/>
              <a:t>Studio-ban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1323032" y="2470244"/>
            <a:ext cx="2935068" cy="709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8957736" y="1691432"/>
            <a:ext cx="3234264" cy="31799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/>
              <a:t>1. </a:t>
            </a:r>
            <a:r>
              <a:rPr lang="hu-HU" dirty="0" err="1" smtClean="0"/>
              <a:t>Ionic</a:t>
            </a:r>
            <a:r>
              <a:rPr lang="hu-HU" dirty="0" smtClean="0"/>
              <a:t> start</a:t>
            </a:r>
          </a:p>
          <a:p>
            <a:endParaRPr lang="hu-HU" dirty="0" smtClean="0"/>
          </a:p>
          <a:p>
            <a:r>
              <a:rPr lang="hu-HU" dirty="0" smtClean="0"/>
              <a:t>2.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app</a:t>
            </a:r>
            <a:r>
              <a:rPr lang="hu-HU" dirty="0" smtClean="0"/>
              <a:t> </a:t>
            </a:r>
            <a:r>
              <a:rPr lang="hu-HU" dirty="0" err="1" smtClean="0"/>
              <a:t>creation</a:t>
            </a:r>
            <a:r>
              <a:rPr lang="hu-HU" dirty="0" smtClean="0"/>
              <a:t> </a:t>
            </a:r>
            <a:r>
              <a:rPr lang="hu-HU" dirty="0" err="1" smtClean="0"/>
              <a:t>wizard</a:t>
            </a:r>
            <a:r>
              <a:rPr lang="hu-HU" dirty="0" smtClean="0"/>
              <a:t>? No</a:t>
            </a:r>
          </a:p>
          <a:p>
            <a:endParaRPr lang="hu-HU" dirty="0"/>
          </a:p>
          <a:p>
            <a:r>
              <a:rPr lang="hu-HU" dirty="0" smtClean="0"/>
              <a:t>3. Kiválasztani, hogy </a:t>
            </a:r>
            <a:r>
              <a:rPr lang="hu-HU" dirty="0" err="1" smtClean="0"/>
              <a:t>React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4. Project </a:t>
            </a:r>
            <a:r>
              <a:rPr lang="hu-HU" dirty="0" err="1" smtClean="0"/>
              <a:t>name</a:t>
            </a:r>
            <a:r>
              <a:rPr lang="hu-HU" dirty="0" smtClean="0"/>
              <a:t>: </a:t>
            </a:r>
            <a:r>
              <a:rPr lang="hu-HU" dirty="0" err="1" smtClean="0"/>
              <a:t>myApp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323031" y="3226805"/>
            <a:ext cx="2935069" cy="1126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5" y="1032775"/>
            <a:ext cx="7532001" cy="44364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Egyenes összekötő nyíllal 14"/>
          <p:cNvCxnSpPr>
            <a:stCxn id="13" idx="1"/>
          </p:cNvCxnSpPr>
          <p:nvPr/>
        </p:nvCxnSpPr>
        <p:spPr>
          <a:xfrm flipH="1" flipV="1">
            <a:off x="3318226" y="3206335"/>
            <a:ext cx="5639510" cy="7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>
            <a:stCxn id="13" idx="1"/>
          </p:cNvCxnSpPr>
          <p:nvPr/>
        </p:nvCxnSpPr>
        <p:spPr>
          <a:xfrm flipH="1">
            <a:off x="2267348" y="3281397"/>
            <a:ext cx="6690388" cy="98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13" idx="1"/>
          </p:cNvCxnSpPr>
          <p:nvPr/>
        </p:nvCxnSpPr>
        <p:spPr>
          <a:xfrm flipH="1">
            <a:off x="2117224" y="3281397"/>
            <a:ext cx="6840512" cy="201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1" y="1141867"/>
            <a:ext cx="9334500" cy="5600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lipszis 4"/>
          <p:cNvSpPr/>
          <p:nvPr/>
        </p:nvSpPr>
        <p:spPr>
          <a:xfrm>
            <a:off x="982754" y="1361515"/>
            <a:ext cx="2375780" cy="6838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Ellipszis 5"/>
          <p:cNvSpPr/>
          <p:nvPr/>
        </p:nvSpPr>
        <p:spPr>
          <a:xfrm>
            <a:off x="3657600" y="4777436"/>
            <a:ext cx="2838734" cy="1061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err="1" smtClean="0"/>
              <a:t>NodeJS</a:t>
            </a:r>
            <a:r>
              <a:rPr lang="hu-HU" sz="2800" dirty="0" smtClean="0"/>
              <a:t> telepítés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089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8" y="1148615"/>
            <a:ext cx="8629650" cy="513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/>
              <a:t>IONIC </a:t>
            </a:r>
            <a:r>
              <a:rPr lang="hu-HU" sz="2800" dirty="0" smtClean="0"/>
              <a:t>Visual </a:t>
            </a:r>
            <a:r>
              <a:rPr lang="hu-HU" sz="2800" dirty="0" err="1" smtClean="0"/>
              <a:t>Studio-ban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9024156" y="1665025"/>
            <a:ext cx="2903988" cy="31799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smtClean="0"/>
              <a:t>1. </a:t>
            </a:r>
          </a:p>
          <a:p>
            <a:r>
              <a:rPr lang="hu-HU" dirty="0" smtClean="0"/>
              <a:t>.\</a:t>
            </a:r>
            <a:r>
              <a:rPr lang="hu-HU" dirty="0" err="1" smtClean="0"/>
              <a:t>myApp</a:t>
            </a:r>
            <a:r>
              <a:rPr lang="hu-HU" dirty="0" smtClean="0"/>
              <a:t> </a:t>
            </a:r>
            <a:r>
              <a:rPr lang="hu-HU" dirty="0" err="1" smtClean="0"/>
              <a:t>exists</a:t>
            </a:r>
            <a:r>
              <a:rPr lang="hu-HU" dirty="0" smtClean="0"/>
              <a:t>. </a:t>
            </a:r>
            <a:r>
              <a:rPr lang="hu-HU" dirty="0" err="1" smtClean="0"/>
              <a:t>Overwrite</a:t>
            </a:r>
            <a:r>
              <a:rPr lang="hu-HU" dirty="0" smtClean="0"/>
              <a:t>?</a:t>
            </a:r>
          </a:p>
          <a:p>
            <a:r>
              <a:rPr lang="hu-HU" dirty="0" smtClean="0"/>
              <a:t>Y-t nyomni</a:t>
            </a:r>
          </a:p>
          <a:p>
            <a:endParaRPr lang="hu-HU" dirty="0" smtClean="0"/>
          </a:p>
          <a:p>
            <a:r>
              <a:rPr lang="hu-HU" dirty="0" smtClean="0"/>
              <a:t>2. </a:t>
            </a:r>
            <a:r>
              <a:rPr lang="hu-HU" dirty="0" err="1" smtClean="0"/>
              <a:t>Create</a:t>
            </a:r>
            <a:r>
              <a:rPr lang="hu-HU" dirty="0" smtClean="0"/>
              <a:t> free </a:t>
            </a:r>
            <a:r>
              <a:rPr lang="hu-HU" dirty="0" err="1" smtClean="0"/>
              <a:t>Iconic</a:t>
            </a:r>
            <a:r>
              <a:rPr lang="hu-HU" dirty="0" smtClean="0"/>
              <a:t> account?</a:t>
            </a:r>
          </a:p>
          <a:p>
            <a:r>
              <a:rPr lang="hu-HU" dirty="0" smtClean="0"/>
              <a:t>No</a:t>
            </a:r>
          </a:p>
          <a:p>
            <a:endParaRPr lang="hu-HU" dirty="0"/>
          </a:p>
          <a:p>
            <a:r>
              <a:rPr lang="hu-HU" dirty="0" smtClean="0"/>
              <a:t>3. Cd </a:t>
            </a:r>
            <a:r>
              <a:rPr lang="hu-HU" dirty="0" err="1" smtClean="0"/>
              <a:t>myApp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4. </a:t>
            </a:r>
            <a:r>
              <a:rPr lang="hu-HU" dirty="0" err="1" smtClean="0"/>
              <a:t>Ionic</a:t>
            </a:r>
            <a:r>
              <a:rPr lang="hu-HU" dirty="0" smtClean="0"/>
              <a:t> </a:t>
            </a:r>
            <a:r>
              <a:rPr lang="hu-HU" dirty="0" err="1" smtClean="0"/>
              <a:t>serve</a:t>
            </a:r>
            <a:endParaRPr lang="hu-HU" dirty="0" smtClean="0"/>
          </a:p>
        </p:txBody>
      </p:sp>
      <p:cxnSp>
        <p:nvCxnSpPr>
          <p:cNvPr id="18" name="Egyenes összekötő nyíllal 17"/>
          <p:cNvCxnSpPr>
            <a:stCxn id="13" idx="1"/>
          </p:cNvCxnSpPr>
          <p:nvPr/>
        </p:nvCxnSpPr>
        <p:spPr>
          <a:xfrm flipH="1">
            <a:off x="5936777" y="3254990"/>
            <a:ext cx="3087379" cy="23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1" y="2388927"/>
            <a:ext cx="8686800" cy="4038600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/>
              <a:t>IONIC </a:t>
            </a:r>
            <a:r>
              <a:rPr lang="hu-HU" sz="2800" dirty="0" smtClean="0"/>
              <a:t>Visual </a:t>
            </a:r>
            <a:r>
              <a:rPr lang="hu-HU" sz="2800" dirty="0" err="1" smtClean="0"/>
              <a:t>Studio-ban</a:t>
            </a:r>
            <a:endParaRPr lang="hu-HU" sz="2800" b="1" dirty="0">
              <a:solidFill>
                <a:srgbClr val="FF0000"/>
              </a:solidFill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227093" y="2866030"/>
            <a:ext cx="1924334" cy="423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74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380565"/>
            <a:ext cx="2867025" cy="2257425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2402002" y="3316407"/>
            <a:ext cx="806403" cy="284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err="1" smtClean="0"/>
              <a:t>NodeJS</a:t>
            </a:r>
            <a:r>
              <a:rPr lang="hu-HU" sz="2800" dirty="0" smtClean="0"/>
              <a:t> telepítés</a:t>
            </a:r>
            <a:endParaRPr lang="hu-HU" sz="28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394" y="1380565"/>
            <a:ext cx="2867025" cy="2257425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>
            <a:off x="5597852" y="3333604"/>
            <a:ext cx="806403" cy="284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Ellipszis 8"/>
          <p:cNvSpPr/>
          <p:nvPr/>
        </p:nvSpPr>
        <p:spPr>
          <a:xfrm>
            <a:off x="4013430" y="3048829"/>
            <a:ext cx="367502" cy="2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213" y="1380565"/>
            <a:ext cx="2876550" cy="2286000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8889237" y="3353214"/>
            <a:ext cx="806403" cy="284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61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err="1" smtClean="0"/>
              <a:t>NodeJS</a:t>
            </a:r>
            <a:r>
              <a:rPr lang="hu-HU" sz="2800" dirty="0" smtClean="0"/>
              <a:t> telepítés</a:t>
            </a:r>
            <a:endParaRPr lang="hu-HU" sz="2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1" y="1412544"/>
            <a:ext cx="5311253" cy="4193094"/>
          </a:xfrm>
          <a:prstGeom prst="rect">
            <a:avLst/>
          </a:prstGeom>
        </p:spPr>
      </p:pic>
      <p:sp>
        <p:nvSpPr>
          <p:cNvPr id="13" name="Ellipszis 12"/>
          <p:cNvSpPr/>
          <p:nvPr/>
        </p:nvSpPr>
        <p:spPr>
          <a:xfrm>
            <a:off x="1394892" y="3854494"/>
            <a:ext cx="3908989" cy="294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69" y="1412544"/>
            <a:ext cx="5275738" cy="4193094"/>
          </a:xfrm>
          <a:prstGeom prst="rect">
            <a:avLst/>
          </a:prstGeom>
        </p:spPr>
      </p:pic>
      <p:sp>
        <p:nvSpPr>
          <p:cNvPr id="14" name="Ellipszis 13"/>
          <p:cNvSpPr/>
          <p:nvPr/>
        </p:nvSpPr>
        <p:spPr>
          <a:xfrm>
            <a:off x="6979101" y="3478182"/>
            <a:ext cx="3908989" cy="294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93761" y="943687"/>
            <a:ext cx="5311253" cy="46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Add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path</a:t>
            </a:r>
            <a:r>
              <a:rPr lang="hu-HU" b="1" dirty="0" smtClean="0"/>
              <a:t> </a:t>
            </a:r>
            <a:r>
              <a:rPr lang="hu-HU" dirty="0" smtClean="0"/>
              <a:t>&gt;&gt; </a:t>
            </a:r>
            <a:r>
              <a:rPr lang="hu-HU" dirty="0" err="1" smtClean="0"/>
              <a:t>Entire</a:t>
            </a:r>
            <a:r>
              <a:rPr lang="hu-HU" dirty="0" smtClean="0"/>
              <a:t> </a:t>
            </a:r>
            <a:r>
              <a:rPr lang="hu-HU" dirty="0" err="1" smtClean="0"/>
              <a:t>feature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installed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local </a:t>
            </a:r>
            <a:r>
              <a:rPr lang="hu-HU" dirty="0" err="1" smtClean="0"/>
              <a:t>hard</a:t>
            </a:r>
            <a:r>
              <a:rPr lang="hu-HU" dirty="0" smtClean="0"/>
              <a:t> drive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6421769" y="943687"/>
            <a:ext cx="5311253" cy="46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 smtClean="0"/>
              <a:t>Node</a:t>
            </a:r>
            <a:r>
              <a:rPr lang="hu-HU" b="1" dirty="0" smtClean="0"/>
              <a:t> </a:t>
            </a:r>
            <a:r>
              <a:rPr lang="hu-HU" b="1" dirty="0" err="1" smtClean="0"/>
              <a:t>manager</a:t>
            </a:r>
            <a:r>
              <a:rPr lang="hu-HU" b="1" dirty="0" smtClean="0"/>
              <a:t> </a:t>
            </a:r>
            <a:r>
              <a:rPr lang="hu-HU" dirty="0" smtClean="0"/>
              <a:t>&gt;&gt; </a:t>
            </a:r>
            <a:r>
              <a:rPr lang="hu-HU" dirty="0" err="1" smtClean="0"/>
              <a:t>Entire</a:t>
            </a:r>
            <a:r>
              <a:rPr lang="hu-HU" dirty="0" smtClean="0"/>
              <a:t> </a:t>
            </a:r>
            <a:r>
              <a:rPr lang="hu-HU" dirty="0" err="1" smtClean="0"/>
              <a:t>feature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installed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local </a:t>
            </a:r>
            <a:r>
              <a:rPr lang="hu-HU" dirty="0" err="1" smtClean="0"/>
              <a:t>hard</a:t>
            </a:r>
            <a:r>
              <a:rPr lang="hu-HU" dirty="0" smtClean="0"/>
              <a:t> drive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02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9" y="1467173"/>
            <a:ext cx="5311253" cy="4206934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60" y="1439357"/>
            <a:ext cx="5311253" cy="4207616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err="1" smtClean="0"/>
              <a:t>NodeJS</a:t>
            </a:r>
            <a:r>
              <a:rPr lang="hu-HU" sz="2800" dirty="0" smtClean="0"/>
              <a:t> telepítés</a:t>
            </a:r>
            <a:endParaRPr lang="hu-HU" sz="2800" dirty="0"/>
          </a:p>
        </p:txBody>
      </p:sp>
      <p:sp>
        <p:nvSpPr>
          <p:cNvPr id="13" name="Ellipszis 12"/>
          <p:cNvSpPr/>
          <p:nvPr/>
        </p:nvSpPr>
        <p:spPr>
          <a:xfrm>
            <a:off x="1394892" y="3390462"/>
            <a:ext cx="3908989" cy="294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Ellipszis 13"/>
          <p:cNvSpPr/>
          <p:nvPr/>
        </p:nvSpPr>
        <p:spPr>
          <a:xfrm>
            <a:off x="6556020" y="3174095"/>
            <a:ext cx="540815" cy="510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693761" y="943687"/>
            <a:ext cx="5311253" cy="46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 smtClean="0"/>
              <a:t>NodeJS</a:t>
            </a:r>
            <a:r>
              <a:rPr lang="hu-HU" b="1" dirty="0" smtClean="0"/>
              <a:t> </a:t>
            </a:r>
            <a:r>
              <a:rPr lang="hu-HU" b="1" dirty="0" err="1" smtClean="0"/>
              <a:t>runtime</a:t>
            </a:r>
            <a:r>
              <a:rPr lang="hu-HU" b="1" dirty="0" smtClean="0"/>
              <a:t> </a:t>
            </a:r>
            <a:r>
              <a:rPr lang="hu-HU" dirty="0" smtClean="0"/>
              <a:t>&gt;&gt; </a:t>
            </a:r>
            <a:r>
              <a:rPr lang="hu-HU" dirty="0" err="1" smtClean="0"/>
              <a:t>Entire</a:t>
            </a:r>
            <a:r>
              <a:rPr lang="hu-HU" dirty="0" smtClean="0"/>
              <a:t> </a:t>
            </a:r>
            <a:r>
              <a:rPr lang="hu-HU" dirty="0" err="1" smtClean="0"/>
              <a:t>feature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installed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local </a:t>
            </a:r>
            <a:r>
              <a:rPr lang="hu-HU" dirty="0" err="1" smtClean="0"/>
              <a:t>hard</a:t>
            </a:r>
            <a:r>
              <a:rPr lang="hu-HU" dirty="0" smtClean="0"/>
              <a:t> drive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6421769" y="943687"/>
            <a:ext cx="5311253" cy="4688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/>
              <a:t>SOHA NE PIPÁLD BE!</a:t>
            </a:r>
            <a:endParaRPr lang="hu-HU" dirty="0"/>
          </a:p>
        </p:txBody>
      </p:sp>
      <p:sp>
        <p:nvSpPr>
          <p:cNvPr id="11" name="Ellipszis 10"/>
          <p:cNvSpPr/>
          <p:nvPr/>
        </p:nvSpPr>
        <p:spPr>
          <a:xfrm>
            <a:off x="4194407" y="5168366"/>
            <a:ext cx="806403" cy="284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Ellipszis 15"/>
          <p:cNvSpPr/>
          <p:nvPr/>
        </p:nvSpPr>
        <p:spPr>
          <a:xfrm>
            <a:off x="9764968" y="5168366"/>
            <a:ext cx="806403" cy="284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19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err="1" smtClean="0"/>
              <a:t>NodeJS</a:t>
            </a:r>
            <a:r>
              <a:rPr lang="hu-HU" sz="2800" dirty="0" smtClean="0"/>
              <a:t> telepítés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1" y="1263057"/>
            <a:ext cx="3917191" cy="3094581"/>
          </a:xfrm>
          <a:prstGeom prst="rect">
            <a:avLst/>
          </a:prstGeom>
        </p:spPr>
      </p:pic>
      <p:sp>
        <p:nvSpPr>
          <p:cNvPr id="11" name="Ellipszis 10"/>
          <p:cNvSpPr/>
          <p:nvPr/>
        </p:nvSpPr>
        <p:spPr>
          <a:xfrm>
            <a:off x="2843279" y="3967363"/>
            <a:ext cx="806403" cy="284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5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err="1" smtClean="0"/>
              <a:t>NodeJS</a:t>
            </a:r>
            <a:r>
              <a:rPr lang="hu-HU" sz="2800" dirty="0" smtClean="0"/>
              <a:t> telepítés - ellenőrzés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0" y="967640"/>
            <a:ext cx="4533900" cy="5495925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>
            <a:off x="427625" y="6178788"/>
            <a:ext cx="1114572" cy="4831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33" y="967640"/>
            <a:ext cx="5953125" cy="3752850"/>
          </a:xfrm>
          <a:prstGeom prst="rect">
            <a:avLst/>
          </a:prstGeom>
        </p:spPr>
      </p:pic>
      <p:sp>
        <p:nvSpPr>
          <p:cNvPr id="10" name="Ellipszis 9"/>
          <p:cNvSpPr/>
          <p:nvPr/>
        </p:nvSpPr>
        <p:spPr>
          <a:xfrm>
            <a:off x="6735165" y="1637731"/>
            <a:ext cx="907581" cy="341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939284" y="1678674"/>
            <a:ext cx="2088107" cy="1132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 smtClean="0">
                <a:solidFill>
                  <a:schemeClr val="accent2"/>
                </a:solidFill>
              </a:rPr>
              <a:t>node</a:t>
            </a:r>
            <a:r>
              <a:rPr lang="hu-HU" dirty="0" smtClean="0">
                <a:solidFill>
                  <a:schemeClr val="accent2"/>
                </a:solidFill>
              </a:rPr>
              <a:t> –v</a:t>
            </a:r>
          </a:p>
          <a:p>
            <a:r>
              <a:rPr lang="hu-HU" dirty="0" smtClean="0">
                <a:solidFill>
                  <a:schemeClr val="accent2"/>
                </a:solidFill>
              </a:rPr>
              <a:t>Kidobja a </a:t>
            </a:r>
            <a:r>
              <a:rPr lang="hu-HU" dirty="0" err="1" smtClean="0">
                <a:solidFill>
                  <a:schemeClr val="accent2"/>
                </a:solidFill>
              </a:rPr>
              <a:t>Node</a:t>
            </a:r>
            <a:r>
              <a:rPr lang="hu-HU" dirty="0" smtClean="0">
                <a:solidFill>
                  <a:schemeClr val="accent2"/>
                </a:solidFill>
              </a:rPr>
              <a:t> JS telepített verzióját</a:t>
            </a:r>
            <a:endParaRPr lang="hu-HU" dirty="0">
              <a:solidFill>
                <a:schemeClr val="accent2"/>
              </a:solidFill>
            </a:endParaRPr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6564573" y="1978925"/>
            <a:ext cx="2301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7758" y="63099"/>
            <a:ext cx="12027823" cy="70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 smtClean="0"/>
              <a:t>IONIC kliens telepítés</a:t>
            </a:r>
            <a:endParaRPr lang="hu-HU" sz="2800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4" y="1400740"/>
            <a:ext cx="5465887" cy="3198556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733264" y="2565778"/>
            <a:ext cx="1337481" cy="4367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accent2"/>
                </a:solidFill>
              </a:rPr>
              <a:t>Installation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11" name="Ellipszis 10"/>
          <p:cNvSpPr/>
          <p:nvPr/>
        </p:nvSpPr>
        <p:spPr>
          <a:xfrm>
            <a:off x="1901583" y="2184935"/>
            <a:ext cx="806403" cy="284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238964"/>
            <a:ext cx="6076950" cy="3733800"/>
          </a:xfrm>
          <a:prstGeom prst="rect">
            <a:avLst/>
          </a:prstGeom>
        </p:spPr>
      </p:pic>
      <p:sp>
        <p:nvSpPr>
          <p:cNvPr id="14" name="Ellipszis 13"/>
          <p:cNvSpPr/>
          <p:nvPr/>
        </p:nvSpPr>
        <p:spPr>
          <a:xfrm>
            <a:off x="7020534" y="2423390"/>
            <a:ext cx="2382773" cy="306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20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7180</TotalTime>
  <Words>404</Words>
  <Application>Microsoft Office PowerPoint</Application>
  <PresentationFormat>Szélesvásznú</PresentationFormat>
  <Paragraphs>103</Paragraphs>
  <Slides>31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9" baseType="lpstr">
      <vt:lpstr>Arial Unicode MS</vt:lpstr>
      <vt:lpstr>Arial</vt:lpstr>
      <vt:lpstr>Calibri</vt:lpstr>
      <vt:lpstr>Tw Cen MT</vt:lpstr>
      <vt:lpstr>Tw Cen MT Condensed</vt:lpstr>
      <vt:lpstr>var(--code-font-family)</vt:lpstr>
      <vt:lpstr>Wingdings 3</vt:lpstr>
      <vt:lpstr>Integrál</vt:lpstr>
      <vt:lpstr>Grafikus alkalmazás Nodejs, IONIC telepítés, alapok</vt:lpstr>
      <vt:lpstr>IONIC Framework , grafikus keretrendszer mobilalkalmazásokhoz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Grafikus alkalmazás</dc:title>
  <dc:creator>ASUS</dc:creator>
  <cp:lastModifiedBy>ASUS</cp:lastModifiedBy>
  <cp:revision>264</cp:revision>
  <dcterms:created xsi:type="dcterms:W3CDTF">2021-05-31T12:55:57Z</dcterms:created>
  <dcterms:modified xsi:type="dcterms:W3CDTF">2021-09-30T15:58:01Z</dcterms:modified>
</cp:coreProperties>
</file>