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365" r:id="rId3"/>
    <p:sldId id="366" r:id="rId4"/>
    <p:sldId id="3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2226" autoAdjust="0"/>
  </p:normalViewPr>
  <p:slideViewPr>
    <p:cSldViewPr snapToGrid="0">
      <p:cViewPr varScale="1">
        <p:scale>
          <a:sx n="61" d="100"/>
          <a:sy n="61" d="100"/>
        </p:scale>
        <p:origin x="1410" y="72"/>
      </p:cViewPr>
      <p:guideLst/>
    </p:cSldViewPr>
  </p:slideViewPr>
  <p:outlineViewPr>
    <p:cViewPr>
      <p:scale>
        <a:sx n="33" d="100"/>
        <a:sy n="33" d="100"/>
      </p:scale>
      <p:origin x="0" y="-90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09C1-2E63-413C-8B93-450898C22C30}" type="datetimeFigureOut">
              <a:rPr lang="hu-HU" smtClean="0"/>
              <a:t>2021. 10. 14.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B84E9-52FA-41F5-BF62-391D27BEB09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194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IONIC projekt megnyitása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2021. Október</a:t>
            </a:r>
          </a:p>
        </p:txBody>
      </p:sp>
    </p:spTree>
    <p:extLst>
      <p:ext uri="{BB962C8B-B14F-4D97-AF65-F5344CB8AC3E}">
        <p14:creationId xmlns:p14="http://schemas.microsoft.com/office/powerpoint/2010/main" val="11066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38" y="872544"/>
            <a:ext cx="7613664" cy="50868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 err="1" smtClean="0"/>
              <a:t>myApp</a:t>
            </a:r>
            <a:r>
              <a:rPr lang="hu-HU" sz="2800" dirty="0" smtClean="0"/>
              <a:t> – </a:t>
            </a:r>
            <a:r>
              <a:rPr lang="hu-HU" sz="2800" dirty="0" err="1" smtClean="0"/>
              <a:t>PowerShell</a:t>
            </a:r>
            <a:r>
              <a:rPr lang="hu-HU" sz="2800" dirty="0" smtClean="0"/>
              <a:t> futtatása</a:t>
            </a:r>
            <a:endParaRPr lang="hu-HU" sz="2800" b="1" dirty="0">
              <a:solidFill>
                <a:srgbClr val="FF0000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03155" y="3972909"/>
            <a:ext cx="3255299" cy="17815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SHIFT + Jobb klikk </a:t>
            </a:r>
          </a:p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Power</a:t>
            </a:r>
            <a:r>
              <a:rPr lang="hu-HU" dirty="0" err="1">
                <a:solidFill>
                  <a:schemeClr val="tx1"/>
                </a:solidFill>
              </a:rPr>
              <a:t>S</a:t>
            </a:r>
            <a:r>
              <a:rPr lang="hu-HU" dirty="0" err="1" smtClean="0">
                <a:solidFill>
                  <a:schemeClr val="tx1"/>
                </a:solidFill>
              </a:rPr>
              <a:t>hell</a:t>
            </a:r>
            <a:r>
              <a:rPr lang="hu-HU" dirty="0" smtClean="0">
                <a:solidFill>
                  <a:schemeClr val="tx1"/>
                </a:solidFill>
              </a:rPr>
              <a:t> megnyitása</a:t>
            </a:r>
          </a:p>
          <a:p>
            <a:pPr algn="ctr"/>
            <a:r>
              <a:rPr lang="hu-HU" dirty="0" smtClean="0">
                <a:solidFill>
                  <a:schemeClr val="tx1"/>
                </a:solidFill>
              </a:rPr>
              <a:t>a</a:t>
            </a:r>
            <a:endParaRPr lang="hu-HU" dirty="0">
              <a:solidFill>
                <a:schemeClr val="tx1"/>
              </a:solidFill>
            </a:endParaRPr>
          </a:p>
          <a:p>
            <a:pPr algn="ctr"/>
            <a:r>
              <a:rPr lang="hu-HU" dirty="0" smtClean="0">
                <a:solidFill>
                  <a:schemeClr val="tx1"/>
                </a:solidFill>
              </a:rPr>
              <a:t>MAPPÁBAN!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993228" y="967137"/>
            <a:ext cx="4887311" cy="536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547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39" y="1156959"/>
            <a:ext cx="11353800" cy="3724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 err="1" smtClean="0"/>
              <a:t>myApp</a:t>
            </a:r>
            <a:r>
              <a:rPr lang="hu-HU" sz="2800" dirty="0" smtClean="0"/>
              <a:t> – </a:t>
            </a:r>
            <a:r>
              <a:rPr lang="hu-HU" sz="2800" dirty="0" err="1" smtClean="0"/>
              <a:t>PowerShell</a:t>
            </a:r>
            <a:r>
              <a:rPr lang="hu-HU" sz="2800" dirty="0" smtClean="0"/>
              <a:t> futtatása</a:t>
            </a:r>
            <a:endParaRPr lang="hu-HU" sz="2800" b="1" dirty="0">
              <a:solidFill>
                <a:srgbClr val="FF0000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7930055" y="1329744"/>
            <a:ext cx="2506719" cy="404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95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 err="1" smtClean="0"/>
              <a:t>myApp</a:t>
            </a:r>
            <a:r>
              <a:rPr lang="hu-HU" sz="2800" dirty="0" smtClean="0"/>
              <a:t> – Visual </a:t>
            </a:r>
            <a:r>
              <a:rPr lang="hu-HU" sz="2800" dirty="0" err="1" smtClean="0"/>
              <a:t>Code-ban</a:t>
            </a:r>
            <a:endParaRPr lang="hu-HU" sz="2800" b="1" dirty="0">
              <a:solidFill>
                <a:srgbClr val="FF0000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80" y="2311951"/>
            <a:ext cx="6534150" cy="2990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Ellipszis 7"/>
          <p:cNvSpPr/>
          <p:nvPr/>
        </p:nvSpPr>
        <p:spPr>
          <a:xfrm>
            <a:off x="243380" y="2311952"/>
            <a:ext cx="837543" cy="2735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243380" y="1671144"/>
            <a:ext cx="6534150" cy="45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Fájl &gt;&gt; Open folder &gt;&gt;</a:t>
            </a:r>
            <a:r>
              <a:rPr lang="hu-HU" dirty="0" err="1" smtClean="0"/>
              <a:t>myApp</a:t>
            </a:r>
            <a:endParaRPr lang="hu-HU" dirty="0"/>
          </a:p>
        </p:txBody>
      </p:sp>
      <p:sp>
        <p:nvSpPr>
          <p:cNvPr id="2" name="Téglalap 1"/>
          <p:cNvSpPr/>
          <p:nvPr/>
        </p:nvSpPr>
        <p:spPr>
          <a:xfrm>
            <a:off x="7756634" y="1671144"/>
            <a:ext cx="4162097" cy="1702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smtClean="0"/>
              <a:t>Terminál futtatása: </a:t>
            </a:r>
            <a:r>
              <a:rPr lang="hu-HU" dirty="0" err="1" smtClean="0"/>
              <a:t>View</a:t>
            </a:r>
            <a:r>
              <a:rPr lang="hu-HU" dirty="0" smtClean="0"/>
              <a:t> &gt;&gt; Terminal</a:t>
            </a:r>
          </a:p>
          <a:p>
            <a:endParaRPr lang="hu-HU" dirty="0"/>
          </a:p>
          <a:p>
            <a:r>
              <a:rPr lang="hu-HU" dirty="0" smtClean="0"/>
              <a:t>Terminal megállítása: </a:t>
            </a:r>
            <a:r>
              <a:rPr lang="hu-HU" dirty="0" err="1" smtClean="0"/>
              <a:t>CtrlC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Terminal újraindítása: </a:t>
            </a:r>
            <a:r>
              <a:rPr lang="hu-HU" dirty="0" err="1" smtClean="0"/>
              <a:t>Ionic</a:t>
            </a:r>
            <a:r>
              <a:rPr lang="hu-HU" dirty="0" smtClean="0"/>
              <a:t> </a:t>
            </a:r>
            <a:r>
              <a:rPr lang="hu-HU" dirty="0" err="1" smtClean="0"/>
              <a:t>serve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7113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10758</TotalTime>
  <Words>48</Words>
  <Application>Microsoft Office PowerPoint</Application>
  <PresentationFormat>Szélesvásznú</PresentationFormat>
  <Paragraphs>15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Integrál</vt:lpstr>
      <vt:lpstr>IONIC projekt megnyitása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Grafikus alkalmazás</dc:title>
  <dc:creator>ASUS</dc:creator>
  <cp:lastModifiedBy>ASUS</cp:lastModifiedBy>
  <cp:revision>339</cp:revision>
  <dcterms:created xsi:type="dcterms:W3CDTF">2021-05-31T12:55:57Z</dcterms:created>
  <dcterms:modified xsi:type="dcterms:W3CDTF">2021-10-14T13:32:38Z</dcterms:modified>
</cp:coreProperties>
</file>