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E87-2D5F-470E-AD9F-05CBEB9D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25E1-7DC2-40E6-806C-92993995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5B62-730D-4367-BC1C-4A15C278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1EBE-53C9-453B-9E72-1175F01E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B75D-FA50-4AF9-8159-4BD3D8C7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9E5F-ACCF-41D6-B772-778A605D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23F5C-FE63-4DC4-AEE3-9B16502C1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4D1B-38D6-4BF5-8797-3EBCC05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A787-796B-4488-BA7C-4D71500B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336C-C1D0-4BD7-B3D3-E91BFE41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3B4F-C79D-4217-9D32-E512B0260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6D8D6-B4A6-4996-A90E-E0F44EB7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28FC-E7B3-42B6-BF2F-4423201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4EDE-F56D-48AE-B155-6733B680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49F1-8EBB-4D07-8994-DCEF279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420-267B-4967-BD11-453ED842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B70F-1EED-4E32-A619-8D371AAE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2CD3-49C0-41DF-BF64-9D6A617A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650E-E09E-4534-BA24-F5E2D95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4845-0DF3-4870-BC77-2FD4035B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F556-C1BA-46A6-BD4B-98E16695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DA3F-DA21-4345-A423-4768100A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2942-1057-4665-A602-ECD0A978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3913-845E-4C5E-A725-9385A0AB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269D-44DD-4B81-9C6F-90B026E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63D-F52F-44E6-B772-0F2542CC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C261-0355-4EEF-9AB7-826D5E6D0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6DE18-F46C-43DB-8A9D-C56D3C06A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0CFA-BF75-4A99-B39A-F4791814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6A72-5646-4D55-967F-B450463B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FD2B-A896-4D8D-B24F-63292579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FAE9-B024-42D2-8E56-4AFAEE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D8A4-BCA1-48A4-9C58-25D88185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FE37-1DF7-410A-A4D1-2F063B733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0D026-D98F-4DA8-8745-EBFF7EEA8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5E552-2D7A-43D4-8521-9516488C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F0163-119A-4E47-AF58-81BAFCB9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E9418-CE27-416B-9021-5790E6DF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68980-8EEE-4A33-BC01-56FFACB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DF3E-1C63-4462-9257-0366743B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BC010-531A-4BE3-BE6B-9DFC376D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82808-85E6-48A1-B06C-8FA4C8B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A8495-3E4D-43FF-9270-64977BA2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846C0-7FFC-4C11-B697-82A01722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34A7E-FBD8-4300-80C9-7CABA57F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5E9C-D918-4BA0-A07C-AECD6851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58FF-E7A6-442B-9FD5-EA4E84C6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7480-6109-425A-96D5-B0A0065D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19D9-C80E-4890-A727-BFB402812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166C-37D8-4468-86BD-CD5A706C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A2AAD-6333-4C67-B622-698F3648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5AFC-3974-4F23-AFF6-3005D16F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095-AF52-453E-844E-CD76A4F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A0711-2AF0-47A5-AF53-5F9B9761C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36A74-87D7-471C-B115-875AD7F7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31EB-8E8E-4D51-9C65-A344557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DB307-376C-4835-8ABC-6708372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B7BE-7DDD-41EE-8B21-5DABFE51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F59C5-97E3-4DA2-A4A4-12CCB8C8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F18B-E01E-43D2-A889-E00FCC7F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A7E1-2398-4B7B-95E9-E38488EC9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00C6-5E9E-42D2-9733-868CC4E6E0C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18B9-3A9D-43E1-84BC-71174530D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885C-D52A-4DDE-BAF3-7578505D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8BFC-6FFB-40B6-9277-B9C5D1D4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CC6B6-1096-4A1B-8B0C-E480C55D9FC5}"/>
              </a:ext>
            </a:extLst>
          </p:cNvPr>
          <p:cNvSpPr/>
          <p:nvPr/>
        </p:nvSpPr>
        <p:spPr>
          <a:xfrm>
            <a:off x="1451113" y="655983"/>
            <a:ext cx="3816626" cy="60032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Head</a:t>
            </a:r>
            <a:br>
              <a:rPr lang="de-DE" dirty="0"/>
            </a:br>
            <a:r>
              <a:rPr lang="de-DE" dirty="0"/>
              <a:t>Body</a:t>
            </a:r>
          </a:p>
          <a:p>
            <a:r>
              <a:rPr lang="de-DE" dirty="0"/>
              <a:t>Navigation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eve-renderbody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Scripts</a:t>
            </a:r>
          </a:p>
          <a:p>
            <a:r>
              <a:rPr lang="de-DE" dirty="0"/>
              <a:t>End </a:t>
            </a:r>
            <a:r>
              <a:rPr lang="de-DE" dirty="0" err="1"/>
              <a:t>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994A-2294-4CE2-B225-A546CE14E638}"/>
              </a:ext>
            </a:extLst>
          </p:cNvPr>
          <p:cNvSpPr/>
          <p:nvPr/>
        </p:nvSpPr>
        <p:spPr>
          <a:xfrm>
            <a:off x="7238999" y="2554357"/>
            <a:ext cx="3816626" cy="2703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Header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dirty="0"/>
              <a:t>About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dirty="0"/>
              <a:t>Services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dirty="0"/>
              <a:t>Portfolio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r>
              <a:rPr lang="de-DE" dirty="0"/>
              <a:t>Etc…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C585-D41B-4624-897B-69726A09A33A}"/>
              </a:ext>
            </a:extLst>
          </p:cNvPr>
          <p:cNvSpPr txBox="1"/>
          <p:nvPr/>
        </p:nvSpPr>
        <p:spPr>
          <a:xfrm>
            <a:off x="2415209" y="286651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 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1E4F-D099-4A61-817C-F4652917C124}"/>
              </a:ext>
            </a:extLst>
          </p:cNvPr>
          <p:cNvSpPr txBox="1"/>
          <p:nvPr/>
        </p:nvSpPr>
        <p:spPr>
          <a:xfrm>
            <a:off x="8481391" y="189016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Page 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2C457-45E2-4330-BFC0-9310FC5CEA2F}"/>
              </a:ext>
            </a:extLst>
          </p:cNvPr>
          <p:cNvSpPr/>
          <p:nvPr/>
        </p:nvSpPr>
        <p:spPr>
          <a:xfrm>
            <a:off x="1451113" y="1759226"/>
            <a:ext cx="3816626" cy="37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23A9D-AE76-4EAD-A634-8B69687240FE}"/>
              </a:ext>
            </a:extLst>
          </p:cNvPr>
          <p:cNvCxnSpPr>
            <a:cxnSpLocks/>
          </p:cNvCxnSpPr>
          <p:nvPr/>
        </p:nvCxnSpPr>
        <p:spPr>
          <a:xfrm>
            <a:off x="5267739" y="1759226"/>
            <a:ext cx="1971260" cy="79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19EF9-E292-44A2-8E5F-190C60305BA8}"/>
              </a:ext>
            </a:extLst>
          </p:cNvPr>
          <p:cNvCxnSpPr>
            <a:cxnSpLocks/>
          </p:cNvCxnSpPr>
          <p:nvPr/>
        </p:nvCxnSpPr>
        <p:spPr>
          <a:xfrm flipV="1">
            <a:off x="5267739" y="5257800"/>
            <a:ext cx="1971260" cy="29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CC6B6-1096-4A1B-8B0C-E480C55D9FC5}"/>
              </a:ext>
            </a:extLst>
          </p:cNvPr>
          <p:cNvSpPr/>
          <p:nvPr/>
        </p:nvSpPr>
        <p:spPr>
          <a:xfrm>
            <a:off x="1451113" y="655983"/>
            <a:ext cx="3816626" cy="600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Head</a:t>
            </a:r>
            <a:br>
              <a:rPr lang="de-DE" dirty="0"/>
            </a:br>
            <a:r>
              <a:rPr lang="de-DE" dirty="0"/>
              <a:t>Body</a:t>
            </a:r>
          </a:p>
          <a:p>
            <a:r>
              <a:rPr lang="de-DE" dirty="0"/>
              <a:t>Navigation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eve-renderbody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Scripts</a:t>
            </a:r>
          </a:p>
          <a:p>
            <a:r>
              <a:rPr lang="de-DE" dirty="0"/>
              <a:t>End </a:t>
            </a:r>
            <a:r>
              <a:rPr lang="de-DE" dirty="0" err="1"/>
              <a:t>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994A-2294-4CE2-B225-A546CE14E638}"/>
              </a:ext>
            </a:extLst>
          </p:cNvPr>
          <p:cNvSpPr/>
          <p:nvPr/>
        </p:nvSpPr>
        <p:spPr>
          <a:xfrm>
            <a:off x="6243052" y="2259496"/>
            <a:ext cx="2314161" cy="2703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header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about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portfolio</a:t>
            </a:r>
            <a:endParaRPr lang="de-DE" dirty="0"/>
          </a:p>
          <a:p>
            <a:endParaRPr lang="de-DE" dirty="0"/>
          </a:p>
          <a:p>
            <a:r>
              <a:rPr lang="de-DE" dirty="0"/>
              <a:t>Etc..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C585-D41B-4624-897B-69726A09A33A}"/>
              </a:ext>
            </a:extLst>
          </p:cNvPr>
          <p:cNvSpPr txBox="1"/>
          <p:nvPr/>
        </p:nvSpPr>
        <p:spPr>
          <a:xfrm>
            <a:off x="2415209" y="286651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 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1E4F-D099-4A61-817C-F4652917C124}"/>
              </a:ext>
            </a:extLst>
          </p:cNvPr>
          <p:cNvSpPr txBox="1"/>
          <p:nvPr/>
        </p:nvSpPr>
        <p:spPr>
          <a:xfrm>
            <a:off x="6836413" y="182469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Page 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2C457-45E2-4330-BFC0-9310FC5CEA2F}"/>
              </a:ext>
            </a:extLst>
          </p:cNvPr>
          <p:cNvSpPr/>
          <p:nvPr/>
        </p:nvSpPr>
        <p:spPr>
          <a:xfrm>
            <a:off x="1451113" y="1759226"/>
            <a:ext cx="3816626" cy="37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23A9D-AE76-4EAD-A634-8B69687240FE}"/>
              </a:ext>
            </a:extLst>
          </p:cNvPr>
          <p:cNvCxnSpPr>
            <a:cxnSpLocks/>
          </p:cNvCxnSpPr>
          <p:nvPr/>
        </p:nvCxnSpPr>
        <p:spPr>
          <a:xfrm>
            <a:off x="5267739" y="1759226"/>
            <a:ext cx="985630" cy="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19EF9-E292-44A2-8E5F-190C60305BA8}"/>
              </a:ext>
            </a:extLst>
          </p:cNvPr>
          <p:cNvCxnSpPr>
            <a:cxnSpLocks/>
          </p:cNvCxnSpPr>
          <p:nvPr/>
        </p:nvCxnSpPr>
        <p:spPr>
          <a:xfrm flipV="1">
            <a:off x="5267739" y="4962939"/>
            <a:ext cx="985630" cy="58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816E7B-29A4-429C-BA1A-D1C7BFD76395}"/>
              </a:ext>
            </a:extLst>
          </p:cNvPr>
          <p:cNvGrpSpPr/>
          <p:nvPr/>
        </p:nvGrpSpPr>
        <p:grpSpPr>
          <a:xfrm>
            <a:off x="9268238" y="1540568"/>
            <a:ext cx="2314161" cy="842307"/>
            <a:chOff x="9268238" y="1759226"/>
            <a:chExt cx="2314161" cy="84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4FFCE-2D7E-4FD5-87B9-1F51AB84D3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Header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217A-D9DC-4F97-A85A-246ED6263943}"/>
                </a:ext>
              </a:extLst>
            </p:cNvPr>
            <p:cNvSpPr txBox="1"/>
            <p:nvPr/>
          </p:nvSpPr>
          <p:spPr>
            <a:xfrm>
              <a:off x="9405487" y="1759226"/>
              <a:ext cx="203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Header Partial View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FCB91-AEBB-4769-BB09-0D47AE94AEE1}"/>
              </a:ext>
            </a:extLst>
          </p:cNvPr>
          <p:cNvGrpSpPr/>
          <p:nvPr/>
        </p:nvGrpSpPr>
        <p:grpSpPr>
          <a:xfrm>
            <a:off x="9268238" y="2448344"/>
            <a:ext cx="2314161" cy="842307"/>
            <a:chOff x="9268238" y="1759226"/>
            <a:chExt cx="2314161" cy="8423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E9C8F-C9D5-4C1E-BAA8-0FE268677A4D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About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662B60-C060-4472-8309-D809EA920132}"/>
                </a:ext>
              </a:extLst>
            </p:cNvPr>
            <p:cNvSpPr txBox="1"/>
            <p:nvPr/>
          </p:nvSpPr>
          <p:spPr>
            <a:xfrm>
              <a:off x="9405487" y="1759226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Partial View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76EA7F-4EA7-417B-9348-414D839C23E6}"/>
              </a:ext>
            </a:extLst>
          </p:cNvPr>
          <p:cNvGrpSpPr/>
          <p:nvPr/>
        </p:nvGrpSpPr>
        <p:grpSpPr>
          <a:xfrm>
            <a:off x="9271550" y="3433973"/>
            <a:ext cx="2314161" cy="842307"/>
            <a:chOff x="9268238" y="1759226"/>
            <a:chExt cx="2314161" cy="8423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5D554C-5811-4C6C-896D-5499FAE3B5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9BE80-7988-4D49-AFB8-AF7456B557C9}"/>
                </a:ext>
              </a:extLst>
            </p:cNvPr>
            <p:cNvSpPr txBox="1"/>
            <p:nvPr/>
          </p:nvSpPr>
          <p:spPr>
            <a:xfrm>
              <a:off x="9405487" y="1759226"/>
              <a:ext cx="211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Services Partial View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25F495-36BA-40DC-9B3B-89B22054D66A}"/>
              </a:ext>
            </a:extLst>
          </p:cNvPr>
          <p:cNvGrpSpPr/>
          <p:nvPr/>
        </p:nvGrpSpPr>
        <p:grpSpPr>
          <a:xfrm>
            <a:off x="9309476" y="4446897"/>
            <a:ext cx="2314161" cy="842307"/>
            <a:chOff x="9268238" y="1759226"/>
            <a:chExt cx="2314161" cy="8423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6EA891-9DC0-4A3E-9EE7-7C441B4B2501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AB17ED-95C2-40F8-B02F-7CE6828AC125}"/>
                </a:ext>
              </a:extLst>
            </p:cNvPr>
            <p:cNvSpPr txBox="1"/>
            <p:nvPr/>
          </p:nvSpPr>
          <p:spPr>
            <a:xfrm>
              <a:off x="9405487" y="1759226"/>
              <a:ext cx="2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Portfolio Partial View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1376D-33BF-4F3B-89CC-55CF768DB09E}"/>
              </a:ext>
            </a:extLst>
          </p:cNvPr>
          <p:cNvSpPr/>
          <p:nvPr/>
        </p:nvSpPr>
        <p:spPr>
          <a:xfrm>
            <a:off x="6253368" y="2269435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BCA2B-4E2F-4C79-9699-64FF81F66C7E}"/>
              </a:ext>
            </a:extLst>
          </p:cNvPr>
          <p:cNvSpPr/>
          <p:nvPr/>
        </p:nvSpPr>
        <p:spPr>
          <a:xfrm>
            <a:off x="6253365" y="2840935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89564-3C6E-45FF-A308-F3468AC54EE7}"/>
              </a:ext>
            </a:extLst>
          </p:cNvPr>
          <p:cNvSpPr/>
          <p:nvPr/>
        </p:nvSpPr>
        <p:spPr>
          <a:xfrm>
            <a:off x="6253366" y="3386718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25084-FA51-4B3D-B8F5-3CC32EEA45EA}"/>
              </a:ext>
            </a:extLst>
          </p:cNvPr>
          <p:cNvSpPr/>
          <p:nvPr/>
        </p:nvSpPr>
        <p:spPr>
          <a:xfrm>
            <a:off x="6253366" y="3952458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8A1BDE-FA01-426F-BDD2-EF906816F43F}"/>
              </a:ext>
            </a:extLst>
          </p:cNvPr>
          <p:cNvCxnSpPr>
            <a:cxnSpLocks/>
          </p:cNvCxnSpPr>
          <p:nvPr/>
        </p:nvCxnSpPr>
        <p:spPr>
          <a:xfrm flipV="1">
            <a:off x="8567526" y="1963808"/>
            <a:ext cx="700712" cy="2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E0A8C9-A49D-4DAA-B0C2-D9946A68B7CE}"/>
              </a:ext>
            </a:extLst>
          </p:cNvPr>
          <p:cNvCxnSpPr>
            <a:cxnSpLocks/>
          </p:cNvCxnSpPr>
          <p:nvPr/>
        </p:nvCxnSpPr>
        <p:spPr>
          <a:xfrm flipV="1">
            <a:off x="8567526" y="2382875"/>
            <a:ext cx="700711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9AE012-07FF-4CA8-9396-E9B93DA65DD4}"/>
              </a:ext>
            </a:extLst>
          </p:cNvPr>
          <p:cNvCxnSpPr>
            <a:cxnSpLocks/>
          </p:cNvCxnSpPr>
          <p:nvPr/>
        </p:nvCxnSpPr>
        <p:spPr>
          <a:xfrm>
            <a:off x="8564025" y="2845118"/>
            <a:ext cx="704212" cy="4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EF86-3AEF-42A1-B94F-6E663B8A8955}"/>
              </a:ext>
            </a:extLst>
          </p:cNvPr>
          <p:cNvCxnSpPr>
            <a:cxnSpLocks/>
          </p:cNvCxnSpPr>
          <p:nvPr/>
        </p:nvCxnSpPr>
        <p:spPr>
          <a:xfrm flipV="1">
            <a:off x="8546902" y="3290651"/>
            <a:ext cx="762574" cy="3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47F39B-A3F2-4015-8012-D70F4B3969C6}"/>
              </a:ext>
            </a:extLst>
          </p:cNvPr>
          <p:cNvCxnSpPr>
            <a:cxnSpLocks/>
          </p:cNvCxnSpPr>
          <p:nvPr/>
        </p:nvCxnSpPr>
        <p:spPr>
          <a:xfrm>
            <a:off x="8564025" y="3416618"/>
            <a:ext cx="711024" cy="43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E57C8-5394-48F6-87DA-930045A165DA}"/>
              </a:ext>
            </a:extLst>
          </p:cNvPr>
          <p:cNvCxnSpPr>
            <a:cxnSpLocks/>
          </p:cNvCxnSpPr>
          <p:nvPr/>
        </p:nvCxnSpPr>
        <p:spPr>
          <a:xfrm>
            <a:off x="8564024" y="3868775"/>
            <a:ext cx="745452" cy="40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7C266A-507E-4DA8-9C3D-2A1FF16EEDB3}"/>
              </a:ext>
            </a:extLst>
          </p:cNvPr>
          <p:cNvCxnSpPr>
            <a:cxnSpLocks/>
          </p:cNvCxnSpPr>
          <p:nvPr/>
        </p:nvCxnSpPr>
        <p:spPr>
          <a:xfrm>
            <a:off x="8557212" y="3966783"/>
            <a:ext cx="765887" cy="91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89C122-43C4-4CF8-AD0C-4A06A05ABE7C}"/>
              </a:ext>
            </a:extLst>
          </p:cNvPr>
          <p:cNvCxnSpPr>
            <a:cxnSpLocks/>
          </p:cNvCxnSpPr>
          <p:nvPr/>
        </p:nvCxnSpPr>
        <p:spPr>
          <a:xfrm>
            <a:off x="8564024" y="4446897"/>
            <a:ext cx="752264" cy="84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6197336-BBE6-4BB2-BE67-454679D8E7DB}"/>
              </a:ext>
            </a:extLst>
          </p:cNvPr>
          <p:cNvSpPr/>
          <p:nvPr/>
        </p:nvSpPr>
        <p:spPr>
          <a:xfrm>
            <a:off x="6932763" y="2756320"/>
            <a:ext cx="2324475" cy="1682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about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portfolio</a:t>
            </a:r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CC6B6-1096-4A1B-8B0C-E480C55D9FC5}"/>
              </a:ext>
            </a:extLst>
          </p:cNvPr>
          <p:cNvSpPr/>
          <p:nvPr/>
        </p:nvSpPr>
        <p:spPr>
          <a:xfrm>
            <a:off x="208237" y="584960"/>
            <a:ext cx="3816626" cy="600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Head</a:t>
            </a:r>
            <a:br>
              <a:rPr lang="de-DE" dirty="0"/>
            </a:br>
            <a:r>
              <a:rPr lang="de-DE" dirty="0"/>
              <a:t>Body</a:t>
            </a:r>
          </a:p>
          <a:p>
            <a:r>
              <a:rPr lang="de-DE" dirty="0"/>
              <a:t>Navigation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eve-renderbody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Scripts</a:t>
            </a:r>
          </a:p>
          <a:p>
            <a:r>
              <a:rPr lang="de-DE" dirty="0"/>
              <a:t>End </a:t>
            </a:r>
            <a:r>
              <a:rPr lang="de-DE" dirty="0" err="1"/>
              <a:t>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994A-2294-4CE2-B225-A546CE14E638}"/>
              </a:ext>
            </a:extLst>
          </p:cNvPr>
          <p:cNvSpPr/>
          <p:nvPr/>
        </p:nvSpPr>
        <p:spPr>
          <a:xfrm>
            <a:off x="4201183" y="2188473"/>
            <a:ext cx="2314161" cy="2703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header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content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Etc..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C585-D41B-4624-897B-69726A09A33A}"/>
              </a:ext>
            </a:extLst>
          </p:cNvPr>
          <p:cNvSpPr txBox="1"/>
          <p:nvPr/>
        </p:nvSpPr>
        <p:spPr>
          <a:xfrm>
            <a:off x="1172333" y="215628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 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1E4F-D099-4A61-817C-F4652917C124}"/>
              </a:ext>
            </a:extLst>
          </p:cNvPr>
          <p:cNvSpPr txBox="1"/>
          <p:nvPr/>
        </p:nvSpPr>
        <p:spPr>
          <a:xfrm>
            <a:off x="4794544" y="175367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Page 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2C457-45E2-4330-BFC0-9310FC5CEA2F}"/>
              </a:ext>
            </a:extLst>
          </p:cNvPr>
          <p:cNvSpPr/>
          <p:nvPr/>
        </p:nvSpPr>
        <p:spPr>
          <a:xfrm>
            <a:off x="208237" y="1688203"/>
            <a:ext cx="3816626" cy="37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23A9D-AE76-4EAD-A634-8B69687240FE}"/>
              </a:ext>
            </a:extLst>
          </p:cNvPr>
          <p:cNvCxnSpPr>
            <a:cxnSpLocks/>
          </p:cNvCxnSpPr>
          <p:nvPr/>
        </p:nvCxnSpPr>
        <p:spPr>
          <a:xfrm>
            <a:off x="4024863" y="1688203"/>
            <a:ext cx="985630" cy="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19EF9-E292-44A2-8E5F-190C60305BA8}"/>
              </a:ext>
            </a:extLst>
          </p:cNvPr>
          <p:cNvCxnSpPr>
            <a:cxnSpLocks/>
          </p:cNvCxnSpPr>
          <p:nvPr/>
        </p:nvCxnSpPr>
        <p:spPr>
          <a:xfrm flipV="1">
            <a:off x="4024863" y="4891916"/>
            <a:ext cx="985630" cy="58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816E7B-29A4-429C-BA1A-D1C7BFD76395}"/>
              </a:ext>
            </a:extLst>
          </p:cNvPr>
          <p:cNvGrpSpPr/>
          <p:nvPr/>
        </p:nvGrpSpPr>
        <p:grpSpPr>
          <a:xfrm>
            <a:off x="6942278" y="1469545"/>
            <a:ext cx="2314161" cy="842307"/>
            <a:chOff x="9268238" y="1759226"/>
            <a:chExt cx="2314161" cy="84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4FFCE-2D7E-4FD5-87B9-1F51AB84D3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Header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217A-D9DC-4F97-A85A-246ED6263943}"/>
                </a:ext>
              </a:extLst>
            </p:cNvPr>
            <p:cNvSpPr txBox="1"/>
            <p:nvPr/>
          </p:nvSpPr>
          <p:spPr>
            <a:xfrm>
              <a:off x="9405487" y="1759226"/>
              <a:ext cx="203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Header Partial View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FCB91-AEBB-4769-BB09-0D47AE94AEE1}"/>
              </a:ext>
            </a:extLst>
          </p:cNvPr>
          <p:cNvGrpSpPr/>
          <p:nvPr/>
        </p:nvGrpSpPr>
        <p:grpSpPr>
          <a:xfrm>
            <a:off x="9871923" y="1862416"/>
            <a:ext cx="2314161" cy="842307"/>
            <a:chOff x="9268238" y="1759226"/>
            <a:chExt cx="2314161" cy="8423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E9C8F-C9D5-4C1E-BAA8-0FE268677A4D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About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662B60-C060-4472-8309-D809EA920132}"/>
                </a:ext>
              </a:extLst>
            </p:cNvPr>
            <p:cNvSpPr txBox="1"/>
            <p:nvPr/>
          </p:nvSpPr>
          <p:spPr>
            <a:xfrm>
              <a:off x="9405487" y="1759226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Partial View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76EA7F-4EA7-417B-9348-414D839C23E6}"/>
              </a:ext>
            </a:extLst>
          </p:cNvPr>
          <p:cNvGrpSpPr/>
          <p:nvPr/>
        </p:nvGrpSpPr>
        <p:grpSpPr>
          <a:xfrm>
            <a:off x="9875235" y="2848045"/>
            <a:ext cx="2314161" cy="842307"/>
            <a:chOff x="9268238" y="1759226"/>
            <a:chExt cx="2314161" cy="8423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5D554C-5811-4C6C-896D-5499FAE3B5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9BE80-7988-4D49-AFB8-AF7456B557C9}"/>
                </a:ext>
              </a:extLst>
            </p:cNvPr>
            <p:cNvSpPr txBox="1"/>
            <p:nvPr/>
          </p:nvSpPr>
          <p:spPr>
            <a:xfrm>
              <a:off x="9405487" y="1759226"/>
              <a:ext cx="211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Services Partial View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25F495-36BA-40DC-9B3B-89B22054D66A}"/>
              </a:ext>
            </a:extLst>
          </p:cNvPr>
          <p:cNvGrpSpPr/>
          <p:nvPr/>
        </p:nvGrpSpPr>
        <p:grpSpPr>
          <a:xfrm>
            <a:off x="9913161" y="3860969"/>
            <a:ext cx="2314161" cy="842307"/>
            <a:chOff x="9268238" y="1759226"/>
            <a:chExt cx="2314161" cy="8423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6EA891-9DC0-4A3E-9EE7-7C441B4B2501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AB17ED-95C2-40F8-B02F-7CE6828AC125}"/>
                </a:ext>
              </a:extLst>
            </p:cNvPr>
            <p:cNvSpPr txBox="1"/>
            <p:nvPr/>
          </p:nvSpPr>
          <p:spPr>
            <a:xfrm>
              <a:off x="9405487" y="1759226"/>
              <a:ext cx="2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Portfolio Partial View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1376D-33BF-4F3B-89CC-55CF768DB09E}"/>
              </a:ext>
            </a:extLst>
          </p:cNvPr>
          <p:cNvSpPr/>
          <p:nvPr/>
        </p:nvSpPr>
        <p:spPr>
          <a:xfrm>
            <a:off x="4211499" y="2198412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BCA2B-4E2F-4C79-9699-64FF81F66C7E}"/>
              </a:ext>
            </a:extLst>
          </p:cNvPr>
          <p:cNvSpPr/>
          <p:nvPr/>
        </p:nvSpPr>
        <p:spPr>
          <a:xfrm>
            <a:off x="6943077" y="2769272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89564-3C6E-45FF-A308-F3468AC54EE7}"/>
              </a:ext>
            </a:extLst>
          </p:cNvPr>
          <p:cNvSpPr/>
          <p:nvPr/>
        </p:nvSpPr>
        <p:spPr>
          <a:xfrm>
            <a:off x="6943077" y="3332164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25084-FA51-4B3D-B8F5-3CC32EEA45EA}"/>
              </a:ext>
            </a:extLst>
          </p:cNvPr>
          <p:cNvSpPr/>
          <p:nvPr/>
        </p:nvSpPr>
        <p:spPr>
          <a:xfrm>
            <a:off x="6937653" y="3885583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8A1BDE-FA01-426F-BDD2-EF906816F43F}"/>
              </a:ext>
            </a:extLst>
          </p:cNvPr>
          <p:cNvCxnSpPr>
            <a:cxnSpLocks/>
          </p:cNvCxnSpPr>
          <p:nvPr/>
        </p:nvCxnSpPr>
        <p:spPr>
          <a:xfrm flipV="1">
            <a:off x="6241566" y="1892785"/>
            <a:ext cx="700712" cy="2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E0A8C9-A49D-4DAA-B0C2-D9946A68B7CE}"/>
              </a:ext>
            </a:extLst>
          </p:cNvPr>
          <p:cNvCxnSpPr>
            <a:cxnSpLocks/>
          </p:cNvCxnSpPr>
          <p:nvPr/>
        </p:nvCxnSpPr>
        <p:spPr>
          <a:xfrm flipV="1">
            <a:off x="6241566" y="2311852"/>
            <a:ext cx="700711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9AE012-07FF-4CA8-9396-E9B93DA65DD4}"/>
              </a:ext>
            </a:extLst>
          </p:cNvPr>
          <p:cNvCxnSpPr>
            <a:cxnSpLocks/>
          </p:cNvCxnSpPr>
          <p:nvPr/>
        </p:nvCxnSpPr>
        <p:spPr>
          <a:xfrm flipV="1">
            <a:off x="6515344" y="2759792"/>
            <a:ext cx="426933" cy="6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EF86-3AEF-42A1-B94F-6E663B8A8955}"/>
              </a:ext>
            </a:extLst>
          </p:cNvPr>
          <p:cNvCxnSpPr>
            <a:cxnSpLocks/>
          </p:cNvCxnSpPr>
          <p:nvPr/>
        </p:nvCxnSpPr>
        <p:spPr>
          <a:xfrm>
            <a:off x="6525660" y="4375874"/>
            <a:ext cx="416617" cy="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47F39B-A3F2-4015-8012-D70F4B3969C6}"/>
              </a:ext>
            </a:extLst>
          </p:cNvPr>
          <p:cNvCxnSpPr>
            <a:cxnSpLocks/>
          </p:cNvCxnSpPr>
          <p:nvPr/>
        </p:nvCxnSpPr>
        <p:spPr>
          <a:xfrm flipV="1">
            <a:off x="9251815" y="2297216"/>
            <a:ext cx="623420" cy="46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E57C8-5394-48F6-87DA-930045A165DA}"/>
              </a:ext>
            </a:extLst>
          </p:cNvPr>
          <p:cNvCxnSpPr>
            <a:cxnSpLocks/>
          </p:cNvCxnSpPr>
          <p:nvPr/>
        </p:nvCxnSpPr>
        <p:spPr>
          <a:xfrm flipV="1">
            <a:off x="9251814" y="2698683"/>
            <a:ext cx="661347" cy="57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7C266A-507E-4DA8-9C3D-2A1FF16EEDB3}"/>
              </a:ext>
            </a:extLst>
          </p:cNvPr>
          <p:cNvCxnSpPr>
            <a:cxnSpLocks/>
          </p:cNvCxnSpPr>
          <p:nvPr/>
        </p:nvCxnSpPr>
        <p:spPr>
          <a:xfrm flipV="1">
            <a:off x="9251814" y="3310085"/>
            <a:ext cx="623421" cy="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89C122-43C4-4CF8-AD0C-4A06A05ABE7C}"/>
              </a:ext>
            </a:extLst>
          </p:cNvPr>
          <p:cNvCxnSpPr>
            <a:cxnSpLocks/>
          </p:cNvCxnSpPr>
          <p:nvPr/>
        </p:nvCxnSpPr>
        <p:spPr>
          <a:xfrm flipV="1">
            <a:off x="9251014" y="3690352"/>
            <a:ext cx="620909" cy="10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B72DBF2-10BC-45D5-BA9D-6D79F9EE951B}"/>
              </a:ext>
            </a:extLst>
          </p:cNvPr>
          <p:cNvSpPr/>
          <p:nvPr/>
        </p:nvSpPr>
        <p:spPr>
          <a:xfrm>
            <a:off x="4213346" y="2822413"/>
            <a:ext cx="2314161" cy="155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A72EB-204A-4F2F-8995-070D9A0EE8EE}"/>
              </a:ext>
            </a:extLst>
          </p:cNvPr>
          <p:cNvSpPr txBox="1"/>
          <p:nvPr/>
        </p:nvSpPr>
        <p:spPr>
          <a:xfrm>
            <a:off x="7028905" y="239679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Content Partial View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BFF1E0-3058-4210-86F1-4A8C6E236EB2}"/>
              </a:ext>
            </a:extLst>
          </p:cNvPr>
          <p:cNvCxnSpPr>
            <a:cxnSpLocks/>
          </p:cNvCxnSpPr>
          <p:nvPr/>
        </p:nvCxnSpPr>
        <p:spPr>
          <a:xfrm>
            <a:off x="9265974" y="3913136"/>
            <a:ext cx="605949" cy="38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5E75A1-A829-4628-9C69-1C49BE6D8B38}"/>
              </a:ext>
            </a:extLst>
          </p:cNvPr>
          <p:cNvCxnSpPr>
            <a:cxnSpLocks/>
          </p:cNvCxnSpPr>
          <p:nvPr/>
        </p:nvCxnSpPr>
        <p:spPr>
          <a:xfrm>
            <a:off x="9278137" y="4385854"/>
            <a:ext cx="593786" cy="31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6197336-BBE6-4BB2-BE67-454679D8E7DB}"/>
              </a:ext>
            </a:extLst>
          </p:cNvPr>
          <p:cNvSpPr/>
          <p:nvPr/>
        </p:nvSpPr>
        <p:spPr>
          <a:xfrm>
            <a:off x="6932763" y="2756320"/>
            <a:ext cx="2324475" cy="1682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about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portfolio</a:t>
            </a:r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CC6B6-1096-4A1B-8B0C-E480C55D9FC5}"/>
              </a:ext>
            </a:extLst>
          </p:cNvPr>
          <p:cNvSpPr/>
          <p:nvPr/>
        </p:nvSpPr>
        <p:spPr>
          <a:xfrm>
            <a:off x="208237" y="584960"/>
            <a:ext cx="3816626" cy="6003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Html</a:t>
            </a:r>
            <a:endParaRPr lang="de-DE" dirty="0"/>
          </a:p>
          <a:p>
            <a:r>
              <a:rPr lang="de-DE" dirty="0"/>
              <a:t>Head</a:t>
            </a:r>
            <a:br>
              <a:rPr lang="de-DE" dirty="0"/>
            </a:br>
            <a:r>
              <a:rPr lang="de-DE" dirty="0"/>
              <a:t>Body</a:t>
            </a:r>
          </a:p>
          <a:p>
            <a:r>
              <a:rPr lang="de-DE" dirty="0"/>
              <a:t>Navigation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eve-renderbody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Footer</a:t>
            </a:r>
            <a:endParaRPr lang="de-DE" dirty="0"/>
          </a:p>
          <a:p>
            <a:r>
              <a:rPr lang="de-DE" dirty="0"/>
              <a:t>Scripts</a:t>
            </a:r>
          </a:p>
          <a:p>
            <a:r>
              <a:rPr lang="de-DE" dirty="0"/>
              <a:t>End </a:t>
            </a:r>
            <a:r>
              <a:rPr lang="de-DE" dirty="0" err="1"/>
              <a:t>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994A-2294-4CE2-B225-A546CE14E638}"/>
              </a:ext>
            </a:extLst>
          </p:cNvPr>
          <p:cNvSpPr/>
          <p:nvPr/>
        </p:nvSpPr>
        <p:spPr>
          <a:xfrm>
            <a:off x="4201183" y="2188473"/>
            <a:ext cx="2314161" cy="2703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header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content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Etc..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C585-D41B-4624-897B-69726A09A33A}"/>
              </a:ext>
            </a:extLst>
          </p:cNvPr>
          <p:cNvSpPr txBox="1"/>
          <p:nvPr/>
        </p:nvSpPr>
        <p:spPr>
          <a:xfrm>
            <a:off x="1172333" y="215628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 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1E4F-D099-4A61-817C-F4652917C124}"/>
              </a:ext>
            </a:extLst>
          </p:cNvPr>
          <p:cNvSpPr txBox="1"/>
          <p:nvPr/>
        </p:nvSpPr>
        <p:spPr>
          <a:xfrm>
            <a:off x="4794544" y="175367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Page 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2C457-45E2-4330-BFC0-9310FC5CEA2F}"/>
              </a:ext>
            </a:extLst>
          </p:cNvPr>
          <p:cNvSpPr/>
          <p:nvPr/>
        </p:nvSpPr>
        <p:spPr>
          <a:xfrm>
            <a:off x="208237" y="1688203"/>
            <a:ext cx="3816626" cy="37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23A9D-AE76-4EAD-A634-8B69687240FE}"/>
              </a:ext>
            </a:extLst>
          </p:cNvPr>
          <p:cNvCxnSpPr>
            <a:cxnSpLocks/>
          </p:cNvCxnSpPr>
          <p:nvPr/>
        </p:nvCxnSpPr>
        <p:spPr>
          <a:xfrm>
            <a:off x="4024863" y="1688203"/>
            <a:ext cx="985630" cy="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19EF9-E292-44A2-8E5F-190C60305BA8}"/>
              </a:ext>
            </a:extLst>
          </p:cNvPr>
          <p:cNvCxnSpPr>
            <a:cxnSpLocks/>
          </p:cNvCxnSpPr>
          <p:nvPr/>
        </p:nvCxnSpPr>
        <p:spPr>
          <a:xfrm flipV="1">
            <a:off x="4024863" y="4891916"/>
            <a:ext cx="985630" cy="58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816E7B-29A4-429C-BA1A-D1C7BFD76395}"/>
              </a:ext>
            </a:extLst>
          </p:cNvPr>
          <p:cNvGrpSpPr/>
          <p:nvPr/>
        </p:nvGrpSpPr>
        <p:grpSpPr>
          <a:xfrm>
            <a:off x="6942278" y="1469545"/>
            <a:ext cx="2314161" cy="842307"/>
            <a:chOff x="9268238" y="1759226"/>
            <a:chExt cx="2314161" cy="84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4FFCE-2D7E-4FD5-87B9-1F51AB84D3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Header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217A-D9DC-4F97-A85A-246ED6263943}"/>
                </a:ext>
              </a:extLst>
            </p:cNvPr>
            <p:cNvSpPr txBox="1"/>
            <p:nvPr/>
          </p:nvSpPr>
          <p:spPr>
            <a:xfrm>
              <a:off x="9405487" y="1759226"/>
              <a:ext cx="203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Header Partial View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FCB91-AEBB-4769-BB09-0D47AE94AEE1}"/>
              </a:ext>
            </a:extLst>
          </p:cNvPr>
          <p:cNvGrpSpPr/>
          <p:nvPr/>
        </p:nvGrpSpPr>
        <p:grpSpPr>
          <a:xfrm>
            <a:off x="9871923" y="1862416"/>
            <a:ext cx="2314161" cy="842307"/>
            <a:chOff x="9268238" y="1759226"/>
            <a:chExt cx="2314161" cy="8423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E9C8F-C9D5-4C1E-BAA8-0FE268677A4D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About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662B60-C060-4472-8309-D809EA920132}"/>
                </a:ext>
              </a:extLst>
            </p:cNvPr>
            <p:cNvSpPr txBox="1"/>
            <p:nvPr/>
          </p:nvSpPr>
          <p:spPr>
            <a:xfrm>
              <a:off x="9405487" y="1759226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Partial View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76EA7F-4EA7-417B-9348-414D839C23E6}"/>
              </a:ext>
            </a:extLst>
          </p:cNvPr>
          <p:cNvGrpSpPr/>
          <p:nvPr/>
        </p:nvGrpSpPr>
        <p:grpSpPr>
          <a:xfrm>
            <a:off x="9875235" y="2848045"/>
            <a:ext cx="2314161" cy="842307"/>
            <a:chOff x="9268238" y="1759226"/>
            <a:chExt cx="2314161" cy="8423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5D554C-5811-4C6C-896D-5499FAE3B5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9BE80-7988-4D49-AFB8-AF7456B557C9}"/>
                </a:ext>
              </a:extLst>
            </p:cNvPr>
            <p:cNvSpPr txBox="1"/>
            <p:nvPr/>
          </p:nvSpPr>
          <p:spPr>
            <a:xfrm>
              <a:off x="9405487" y="1759226"/>
              <a:ext cx="211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Services Partial View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25F495-36BA-40DC-9B3B-89B22054D66A}"/>
              </a:ext>
            </a:extLst>
          </p:cNvPr>
          <p:cNvGrpSpPr/>
          <p:nvPr/>
        </p:nvGrpSpPr>
        <p:grpSpPr>
          <a:xfrm>
            <a:off x="9913161" y="3860969"/>
            <a:ext cx="2314161" cy="842307"/>
            <a:chOff x="9268238" y="1759226"/>
            <a:chExt cx="2314161" cy="8423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6EA891-9DC0-4A3E-9EE7-7C441B4B2501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AB17ED-95C2-40F8-B02F-7CE6828AC125}"/>
                </a:ext>
              </a:extLst>
            </p:cNvPr>
            <p:cNvSpPr txBox="1"/>
            <p:nvPr/>
          </p:nvSpPr>
          <p:spPr>
            <a:xfrm>
              <a:off x="9405487" y="1759226"/>
              <a:ext cx="21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Portfolio Partial View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1376D-33BF-4F3B-89CC-55CF768DB09E}"/>
              </a:ext>
            </a:extLst>
          </p:cNvPr>
          <p:cNvSpPr/>
          <p:nvPr/>
        </p:nvSpPr>
        <p:spPr>
          <a:xfrm>
            <a:off x="4211499" y="2198412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BCA2B-4E2F-4C79-9699-64FF81F66C7E}"/>
              </a:ext>
            </a:extLst>
          </p:cNvPr>
          <p:cNvSpPr/>
          <p:nvPr/>
        </p:nvSpPr>
        <p:spPr>
          <a:xfrm>
            <a:off x="6943077" y="2769272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89564-3C6E-45FF-A308-F3468AC54EE7}"/>
              </a:ext>
            </a:extLst>
          </p:cNvPr>
          <p:cNvSpPr/>
          <p:nvPr/>
        </p:nvSpPr>
        <p:spPr>
          <a:xfrm>
            <a:off x="6943077" y="3332164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25084-FA51-4B3D-B8F5-3CC32EEA45EA}"/>
              </a:ext>
            </a:extLst>
          </p:cNvPr>
          <p:cNvSpPr/>
          <p:nvPr/>
        </p:nvSpPr>
        <p:spPr>
          <a:xfrm>
            <a:off x="6937653" y="3885583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8A1BDE-FA01-426F-BDD2-EF906816F43F}"/>
              </a:ext>
            </a:extLst>
          </p:cNvPr>
          <p:cNvCxnSpPr>
            <a:cxnSpLocks/>
          </p:cNvCxnSpPr>
          <p:nvPr/>
        </p:nvCxnSpPr>
        <p:spPr>
          <a:xfrm flipV="1">
            <a:off x="6241566" y="1892785"/>
            <a:ext cx="700712" cy="2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E0A8C9-A49D-4DAA-B0C2-D9946A68B7CE}"/>
              </a:ext>
            </a:extLst>
          </p:cNvPr>
          <p:cNvCxnSpPr>
            <a:cxnSpLocks/>
          </p:cNvCxnSpPr>
          <p:nvPr/>
        </p:nvCxnSpPr>
        <p:spPr>
          <a:xfrm flipV="1">
            <a:off x="6241566" y="2311852"/>
            <a:ext cx="700711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9AE012-07FF-4CA8-9396-E9B93DA65DD4}"/>
              </a:ext>
            </a:extLst>
          </p:cNvPr>
          <p:cNvCxnSpPr>
            <a:cxnSpLocks/>
          </p:cNvCxnSpPr>
          <p:nvPr/>
        </p:nvCxnSpPr>
        <p:spPr>
          <a:xfrm flipV="1">
            <a:off x="6515344" y="2759792"/>
            <a:ext cx="426933" cy="6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EF86-3AEF-42A1-B94F-6E663B8A8955}"/>
              </a:ext>
            </a:extLst>
          </p:cNvPr>
          <p:cNvCxnSpPr>
            <a:cxnSpLocks/>
          </p:cNvCxnSpPr>
          <p:nvPr/>
        </p:nvCxnSpPr>
        <p:spPr>
          <a:xfrm>
            <a:off x="6525660" y="4375874"/>
            <a:ext cx="416617" cy="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47F39B-A3F2-4015-8012-D70F4B3969C6}"/>
              </a:ext>
            </a:extLst>
          </p:cNvPr>
          <p:cNvCxnSpPr>
            <a:cxnSpLocks/>
          </p:cNvCxnSpPr>
          <p:nvPr/>
        </p:nvCxnSpPr>
        <p:spPr>
          <a:xfrm flipV="1">
            <a:off x="9251815" y="2297216"/>
            <a:ext cx="623420" cy="46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E57C8-5394-48F6-87DA-930045A165DA}"/>
              </a:ext>
            </a:extLst>
          </p:cNvPr>
          <p:cNvCxnSpPr>
            <a:cxnSpLocks/>
          </p:cNvCxnSpPr>
          <p:nvPr/>
        </p:nvCxnSpPr>
        <p:spPr>
          <a:xfrm flipV="1">
            <a:off x="9251814" y="2698683"/>
            <a:ext cx="661347" cy="57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7C266A-507E-4DA8-9C3D-2A1FF16EEDB3}"/>
              </a:ext>
            </a:extLst>
          </p:cNvPr>
          <p:cNvCxnSpPr>
            <a:cxnSpLocks/>
          </p:cNvCxnSpPr>
          <p:nvPr/>
        </p:nvCxnSpPr>
        <p:spPr>
          <a:xfrm flipV="1">
            <a:off x="9251814" y="3310085"/>
            <a:ext cx="623421" cy="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89C122-43C4-4CF8-AD0C-4A06A05ABE7C}"/>
              </a:ext>
            </a:extLst>
          </p:cNvPr>
          <p:cNvCxnSpPr>
            <a:cxnSpLocks/>
          </p:cNvCxnSpPr>
          <p:nvPr/>
        </p:nvCxnSpPr>
        <p:spPr>
          <a:xfrm flipV="1">
            <a:off x="9251014" y="3690352"/>
            <a:ext cx="620909" cy="10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B72DBF2-10BC-45D5-BA9D-6D79F9EE951B}"/>
              </a:ext>
            </a:extLst>
          </p:cNvPr>
          <p:cNvSpPr/>
          <p:nvPr/>
        </p:nvSpPr>
        <p:spPr>
          <a:xfrm>
            <a:off x="4213346" y="2822413"/>
            <a:ext cx="2314161" cy="155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A72EB-204A-4F2F-8995-070D9A0EE8EE}"/>
              </a:ext>
            </a:extLst>
          </p:cNvPr>
          <p:cNvSpPr txBox="1"/>
          <p:nvPr/>
        </p:nvSpPr>
        <p:spPr>
          <a:xfrm>
            <a:off x="7028905" y="2396797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Content Partial View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BFF1E0-3058-4210-86F1-4A8C6E236EB2}"/>
              </a:ext>
            </a:extLst>
          </p:cNvPr>
          <p:cNvCxnSpPr>
            <a:cxnSpLocks/>
          </p:cNvCxnSpPr>
          <p:nvPr/>
        </p:nvCxnSpPr>
        <p:spPr>
          <a:xfrm>
            <a:off x="9265974" y="3913136"/>
            <a:ext cx="605949" cy="38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5E75A1-A829-4628-9C69-1C49BE6D8B38}"/>
              </a:ext>
            </a:extLst>
          </p:cNvPr>
          <p:cNvCxnSpPr>
            <a:cxnSpLocks/>
          </p:cNvCxnSpPr>
          <p:nvPr/>
        </p:nvCxnSpPr>
        <p:spPr>
          <a:xfrm>
            <a:off x="9278137" y="4385854"/>
            <a:ext cx="593786" cy="317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AB1243-242C-4DA2-B410-670FBDC3D046}"/>
              </a:ext>
            </a:extLst>
          </p:cNvPr>
          <p:cNvSpPr txBox="1"/>
          <p:nvPr/>
        </p:nvSpPr>
        <p:spPr>
          <a:xfrm>
            <a:off x="2293246" y="2351201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1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FE1881-272A-41A2-949F-E9F6E46FAAC2}"/>
              </a:ext>
            </a:extLst>
          </p:cNvPr>
          <p:cNvSpPr txBox="1"/>
          <p:nvPr/>
        </p:nvSpPr>
        <p:spPr>
          <a:xfrm>
            <a:off x="7637305" y="47372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2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80E3A-CC30-402D-8926-27F7F3B180E8}"/>
              </a:ext>
            </a:extLst>
          </p:cNvPr>
          <p:cNvSpPr txBox="1"/>
          <p:nvPr/>
        </p:nvSpPr>
        <p:spPr>
          <a:xfrm>
            <a:off x="11041316" y="652451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3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A05282-E790-4305-BBDA-A75A8888E613}"/>
              </a:ext>
            </a:extLst>
          </p:cNvPr>
          <p:cNvSpPr txBox="1"/>
          <p:nvPr/>
        </p:nvSpPr>
        <p:spPr>
          <a:xfrm>
            <a:off x="7687024" y="2766129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4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E572EB-53B6-48FB-9DDE-3694FB0F4D88}"/>
              </a:ext>
            </a:extLst>
          </p:cNvPr>
          <p:cNvSpPr txBox="1"/>
          <p:nvPr/>
        </p:nvSpPr>
        <p:spPr>
          <a:xfrm>
            <a:off x="4892692" y="698714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>
                <a:solidFill>
                  <a:srgbClr val="FF0000"/>
                </a:solidFill>
              </a:rPr>
              <a:t>5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1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CC6B6-1096-4A1B-8B0C-E480C55D9FC5}"/>
              </a:ext>
            </a:extLst>
          </p:cNvPr>
          <p:cNvSpPr/>
          <p:nvPr/>
        </p:nvSpPr>
        <p:spPr>
          <a:xfrm>
            <a:off x="1451113" y="655983"/>
            <a:ext cx="3816626" cy="600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Html</a:t>
            </a:r>
            <a:endParaRPr lang="de-DE" dirty="0"/>
          </a:p>
          <a:p>
            <a:r>
              <a:rPr lang="de-DE" dirty="0" err="1"/>
              <a:t>eve-section</a:t>
            </a:r>
            <a:r>
              <a:rPr lang="de-DE" dirty="0"/>
              <a:t> =Head</a:t>
            </a:r>
            <a:br>
              <a:rPr lang="de-DE" dirty="0"/>
            </a:br>
            <a:r>
              <a:rPr lang="de-DE" dirty="0"/>
              <a:t>Body</a:t>
            </a:r>
          </a:p>
          <a:p>
            <a:r>
              <a:rPr lang="de-DE" dirty="0"/>
              <a:t>Navigation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eve-renderbody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Footer</a:t>
            </a:r>
            <a:endParaRPr lang="de-DE" dirty="0"/>
          </a:p>
          <a:p>
            <a:r>
              <a:rPr lang="de-DE" dirty="0" err="1"/>
              <a:t>eve-section</a:t>
            </a:r>
            <a:r>
              <a:rPr lang="de-DE" dirty="0"/>
              <a:t> = Scripts</a:t>
            </a:r>
          </a:p>
          <a:p>
            <a:r>
              <a:rPr lang="de-DE" dirty="0"/>
              <a:t>End </a:t>
            </a:r>
            <a:r>
              <a:rPr lang="de-DE" dirty="0" err="1"/>
              <a:t>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994A-2294-4CE2-B225-A546CE14E638}"/>
              </a:ext>
            </a:extLst>
          </p:cNvPr>
          <p:cNvSpPr/>
          <p:nvPr/>
        </p:nvSpPr>
        <p:spPr>
          <a:xfrm>
            <a:off x="6243052" y="2259496"/>
            <a:ext cx="2314161" cy="270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header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about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</a:t>
            </a:r>
            <a:r>
              <a:rPr lang="de-DE" dirty="0"/>
              <a:t>-partial=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eve-section</a:t>
            </a:r>
            <a:r>
              <a:rPr lang="de-DE" dirty="0"/>
              <a:t> = Scripts2</a:t>
            </a:r>
          </a:p>
          <a:p>
            <a:endParaRPr lang="de-DE" dirty="0"/>
          </a:p>
          <a:p>
            <a:r>
              <a:rPr lang="de-DE" dirty="0"/>
              <a:t>Etc..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4C585-D41B-4624-897B-69726A09A33A}"/>
              </a:ext>
            </a:extLst>
          </p:cNvPr>
          <p:cNvSpPr txBox="1"/>
          <p:nvPr/>
        </p:nvSpPr>
        <p:spPr>
          <a:xfrm>
            <a:off x="2415209" y="286651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 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D1E4F-D099-4A61-817C-F4652917C124}"/>
              </a:ext>
            </a:extLst>
          </p:cNvPr>
          <p:cNvSpPr txBox="1"/>
          <p:nvPr/>
        </p:nvSpPr>
        <p:spPr>
          <a:xfrm>
            <a:off x="6761976" y="184465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Page 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2C457-45E2-4330-BFC0-9310FC5CEA2F}"/>
              </a:ext>
            </a:extLst>
          </p:cNvPr>
          <p:cNvSpPr/>
          <p:nvPr/>
        </p:nvSpPr>
        <p:spPr>
          <a:xfrm>
            <a:off x="1451113" y="1759226"/>
            <a:ext cx="3816626" cy="3786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523A9D-AE76-4EAD-A634-8B69687240FE}"/>
              </a:ext>
            </a:extLst>
          </p:cNvPr>
          <p:cNvCxnSpPr>
            <a:cxnSpLocks/>
          </p:cNvCxnSpPr>
          <p:nvPr/>
        </p:nvCxnSpPr>
        <p:spPr>
          <a:xfrm>
            <a:off x="5267739" y="1759226"/>
            <a:ext cx="985630" cy="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19EF9-E292-44A2-8E5F-190C60305BA8}"/>
              </a:ext>
            </a:extLst>
          </p:cNvPr>
          <p:cNvCxnSpPr>
            <a:cxnSpLocks/>
          </p:cNvCxnSpPr>
          <p:nvPr/>
        </p:nvCxnSpPr>
        <p:spPr>
          <a:xfrm flipV="1">
            <a:off x="5267739" y="4962939"/>
            <a:ext cx="985630" cy="58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816E7B-29A4-429C-BA1A-D1C7BFD76395}"/>
              </a:ext>
            </a:extLst>
          </p:cNvPr>
          <p:cNvGrpSpPr/>
          <p:nvPr/>
        </p:nvGrpSpPr>
        <p:grpSpPr>
          <a:xfrm>
            <a:off x="9268238" y="1540568"/>
            <a:ext cx="2314161" cy="842307"/>
            <a:chOff x="9268238" y="1759226"/>
            <a:chExt cx="2314161" cy="84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54FFCE-2D7E-4FD5-87B9-1F51AB84D3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Header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217A-D9DC-4F97-A85A-246ED6263943}"/>
                </a:ext>
              </a:extLst>
            </p:cNvPr>
            <p:cNvSpPr txBox="1"/>
            <p:nvPr/>
          </p:nvSpPr>
          <p:spPr>
            <a:xfrm>
              <a:off x="9405487" y="1759226"/>
              <a:ext cx="203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Header Partial View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4FCB91-AEBB-4769-BB09-0D47AE94AEE1}"/>
              </a:ext>
            </a:extLst>
          </p:cNvPr>
          <p:cNvGrpSpPr/>
          <p:nvPr/>
        </p:nvGrpSpPr>
        <p:grpSpPr>
          <a:xfrm>
            <a:off x="9268238" y="2448344"/>
            <a:ext cx="2314161" cy="842307"/>
            <a:chOff x="9268238" y="1759226"/>
            <a:chExt cx="2314161" cy="8423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E9C8F-C9D5-4C1E-BAA8-0FE268677A4D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About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662B60-C060-4472-8309-D809EA920132}"/>
                </a:ext>
              </a:extLst>
            </p:cNvPr>
            <p:cNvSpPr txBox="1"/>
            <p:nvPr/>
          </p:nvSpPr>
          <p:spPr>
            <a:xfrm>
              <a:off x="9405487" y="1759226"/>
              <a:ext cx="192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About Partial View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76EA7F-4EA7-417B-9348-414D839C23E6}"/>
              </a:ext>
            </a:extLst>
          </p:cNvPr>
          <p:cNvGrpSpPr/>
          <p:nvPr/>
        </p:nvGrpSpPr>
        <p:grpSpPr>
          <a:xfrm>
            <a:off x="9271550" y="3433973"/>
            <a:ext cx="2314161" cy="842307"/>
            <a:chOff x="9268238" y="1759226"/>
            <a:chExt cx="2314161" cy="8423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5D554C-5811-4C6C-896D-5499FAE3B55A}"/>
                </a:ext>
              </a:extLst>
            </p:cNvPr>
            <p:cNvSpPr/>
            <p:nvPr/>
          </p:nvSpPr>
          <p:spPr>
            <a:xfrm>
              <a:off x="9268238" y="2194027"/>
              <a:ext cx="2314161" cy="4075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Services </a:t>
              </a:r>
              <a:r>
                <a:rPr lang="de-DE" dirty="0" err="1"/>
                <a:t>Html</a:t>
              </a:r>
              <a:r>
                <a:rPr lang="de-DE" dirty="0"/>
                <a:t> </a:t>
              </a:r>
              <a:r>
                <a:rPr lang="de-DE" dirty="0" err="1"/>
                <a:t>Section</a:t>
              </a:r>
              <a:endParaRPr lang="de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9BE80-7988-4D49-AFB8-AF7456B557C9}"/>
                </a:ext>
              </a:extLst>
            </p:cNvPr>
            <p:cNvSpPr txBox="1"/>
            <p:nvPr/>
          </p:nvSpPr>
          <p:spPr>
            <a:xfrm>
              <a:off x="9405487" y="1759226"/>
              <a:ext cx="2115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Services Partial View</a:t>
              </a:r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01376D-33BF-4F3B-89CC-55CF768DB09E}"/>
              </a:ext>
            </a:extLst>
          </p:cNvPr>
          <p:cNvSpPr/>
          <p:nvPr/>
        </p:nvSpPr>
        <p:spPr>
          <a:xfrm>
            <a:off x="6253368" y="2269435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BCA2B-4E2F-4C79-9699-64FF81F66C7E}"/>
              </a:ext>
            </a:extLst>
          </p:cNvPr>
          <p:cNvSpPr/>
          <p:nvPr/>
        </p:nvSpPr>
        <p:spPr>
          <a:xfrm>
            <a:off x="6253365" y="2840935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889564-3C6E-45FF-A308-F3468AC54EE7}"/>
              </a:ext>
            </a:extLst>
          </p:cNvPr>
          <p:cNvSpPr/>
          <p:nvPr/>
        </p:nvSpPr>
        <p:spPr>
          <a:xfrm>
            <a:off x="6253366" y="3386718"/>
            <a:ext cx="2314161" cy="50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25084-FA51-4B3D-B8F5-3CC32EEA45EA}"/>
              </a:ext>
            </a:extLst>
          </p:cNvPr>
          <p:cNvSpPr/>
          <p:nvPr/>
        </p:nvSpPr>
        <p:spPr>
          <a:xfrm>
            <a:off x="6253366" y="3952458"/>
            <a:ext cx="2314161" cy="5002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8A1BDE-FA01-426F-BDD2-EF906816F43F}"/>
              </a:ext>
            </a:extLst>
          </p:cNvPr>
          <p:cNvCxnSpPr>
            <a:cxnSpLocks/>
          </p:cNvCxnSpPr>
          <p:nvPr/>
        </p:nvCxnSpPr>
        <p:spPr>
          <a:xfrm flipV="1">
            <a:off x="8567526" y="1963808"/>
            <a:ext cx="700712" cy="2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E0A8C9-A49D-4DAA-B0C2-D9946A68B7CE}"/>
              </a:ext>
            </a:extLst>
          </p:cNvPr>
          <p:cNvCxnSpPr>
            <a:cxnSpLocks/>
          </p:cNvCxnSpPr>
          <p:nvPr/>
        </p:nvCxnSpPr>
        <p:spPr>
          <a:xfrm flipV="1">
            <a:off x="8567526" y="2382875"/>
            <a:ext cx="700711" cy="35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9AE012-07FF-4CA8-9396-E9B93DA65DD4}"/>
              </a:ext>
            </a:extLst>
          </p:cNvPr>
          <p:cNvCxnSpPr>
            <a:cxnSpLocks/>
          </p:cNvCxnSpPr>
          <p:nvPr/>
        </p:nvCxnSpPr>
        <p:spPr>
          <a:xfrm>
            <a:off x="8564025" y="2845118"/>
            <a:ext cx="704212" cy="4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ADEF86-3AEF-42A1-B94F-6E663B8A8955}"/>
              </a:ext>
            </a:extLst>
          </p:cNvPr>
          <p:cNvCxnSpPr>
            <a:cxnSpLocks/>
          </p:cNvCxnSpPr>
          <p:nvPr/>
        </p:nvCxnSpPr>
        <p:spPr>
          <a:xfrm flipV="1">
            <a:off x="8546902" y="3290651"/>
            <a:ext cx="762574" cy="3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47F39B-A3F2-4015-8012-D70F4B3969C6}"/>
              </a:ext>
            </a:extLst>
          </p:cNvPr>
          <p:cNvCxnSpPr>
            <a:cxnSpLocks/>
          </p:cNvCxnSpPr>
          <p:nvPr/>
        </p:nvCxnSpPr>
        <p:spPr>
          <a:xfrm>
            <a:off x="8564025" y="3416618"/>
            <a:ext cx="711024" cy="43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CE57C8-5394-48F6-87DA-930045A165DA}"/>
              </a:ext>
            </a:extLst>
          </p:cNvPr>
          <p:cNvCxnSpPr>
            <a:cxnSpLocks/>
          </p:cNvCxnSpPr>
          <p:nvPr/>
        </p:nvCxnSpPr>
        <p:spPr>
          <a:xfrm>
            <a:off x="8564024" y="3868775"/>
            <a:ext cx="745452" cy="40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DCC11F1-6450-448A-8ACF-BCC002DA4632}"/>
              </a:ext>
            </a:extLst>
          </p:cNvPr>
          <p:cNvSpPr/>
          <p:nvPr/>
        </p:nvSpPr>
        <p:spPr>
          <a:xfrm>
            <a:off x="1451113" y="1003390"/>
            <a:ext cx="3816626" cy="2604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ED711B-11A0-4292-AA66-4C698A229947}"/>
              </a:ext>
            </a:extLst>
          </p:cNvPr>
          <p:cNvSpPr/>
          <p:nvPr/>
        </p:nvSpPr>
        <p:spPr>
          <a:xfrm>
            <a:off x="1451113" y="5944599"/>
            <a:ext cx="3816626" cy="2604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B12E20F-F836-4C73-B889-57451CE1F264}"/>
              </a:ext>
            </a:extLst>
          </p:cNvPr>
          <p:cNvCxnSpPr>
            <a:cxnSpLocks/>
            <a:stCxn id="5" idx="0"/>
            <a:endCxn id="36" idx="3"/>
          </p:cNvCxnSpPr>
          <p:nvPr/>
        </p:nvCxnSpPr>
        <p:spPr>
          <a:xfrm rot="16200000" flipV="1">
            <a:off x="5770999" y="630362"/>
            <a:ext cx="1125874" cy="2132394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56CA718-67B2-42C0-9F71-81B4B5861B60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7474335" y="3082608"/>
            <a:ext cx="785627" cy="5198818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0F60359-0489-4E23-8A5A-5B7ADF5F8F94}"/>
              </a:ext>
            </a:extLst>
          </p:cNvPr>
          <p:cNvCxnSpPr>
            <a:cxnSpLocks/>
            <a:stCxn id="5" idx="2"/>
            <a:endCxn id="37" idx="3"/>
          </p:cNvCxnSpPr>
          <p:nvPr/>
        </p:nvCxnSpPr>
        <p:spPr>
          <a:xfrm rot="5400000">
            <a:off x="5777990" y="4452688"/>
            <a:ext cx="1111892" cy="2132394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BA39F4D-45C7-4106-807B-8DD71AFEDCFF}"/>
              </a:ext>
            </a:extLst>
          </p:cNvPr>
          <p:cNvCxnSpPr>
            <a:cxnSpLocks/>
            <a:stCxn id="11" idx="0"/>
            <a:endCxn id="36" idx="3"/>
          </p:cNvCxnSpPr>
          <p:nvPr/>
        </p:nvCxnSpPr>
        <p:spPr>
          <a:xfrm rot="16200000" flipV="1">
            <a:off x="7425656" y="-1024294"/>
            <a:ext cx="841747" cy="5157580"/>
          </a:xfrm>
          <a:prstGeom prst="curved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5A56646-375D-4B9D-A5E7-6C12DD59E116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rot="10800000" flipV="1">
            <a:off x="8567528" y="3086898"/>
            <a:ext cx="700711" cy="1115696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5D3C7E1-A4A5-4976-8D0A-A25E8E2BA20D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 flipV="1">
            <a:off x="8567528" y="4072526"/>
            <a:ext cx="704023" cy="13006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7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Balogh, Peter</dc:creator>
  <cp:lastModifiedBy>Balogh, Peter</cp:lastModifiedBy>
  <cp:revision>9</cp:revision>
  <dcterms:created xsi:type="dcterms:W3CDTF">2021-12-28T14:20:14Z</dcterms:created>
  <dcterms:modified xsi:type="dcterms:W3CDTF">2021-12-29T11:51:16Z</dcterms:modified>
</cp:coreProperties>
</file>